
<file path=[Content_Types].xml><?xml version="1.0" encoding="utf-8"?>
<Types xmlns="http://schemas.openxmlformats.org/package/2006/content-types">
  <Default Extension="jfif" ContentType="image/jpeg"/>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61" r:id="rId5"/>
    <p:sldId id="262" r:id="rId6"/>
    <p:sldId id="263" r:id="rId7"/>
    <p:sldId id="264" r:id="rId8"/>
    <p:sldId id="265" r:id="rId9"/>
    <p:sldId id="278" r:id="rId10"/>
    <p:sldId id="259" r:id="rId11"/>
    <p:sldId id="260" r:id="rId12"/>
    <p:sldId id="270" r:id="rId13"/>
    <p:sldId id="274" r:id="rId14"/>
    <p:sldId id="275" r:id="rId15"/>
    <p:sldId id="271" r:id="rId16"/>
    <p:sldId id="276" r:id="rId17"/>
    <p:sldId id="268" r:id="rId18"/>
    <p:sldId id="267" r:id="rId19"/>
    <p:sldId id="269" r:id="rId20"/>
    <p:sldId id="272" r:id="rId21"/>
    <p:sldId id="273" r:id="rId22"/>
    <p:sldId id="279" r:id="rId23"/>
    <p:sldId id="280" r:id="rId24"/>
    <p:sldId id="300" r:id="rId25"/>
    <p:sldId id="281" r:id="rId26"/>
    <p:sldId id="293" r:id="rId27"/>
    <p:sldId id="308" r:id="rId28"/>
    <p:sldId id="307" r:id="rId29"/>
    <p:sldId id="305" r:id="rId30"/>
    <p:sldId id="292" r:id="rId31"/>
    <p:sldId id="306" r:id="rId32"/>
    <p:sldId id="310" r:id="rId33"/>
    <p:sldId id="309" r:id="rId34"/>
    <p:sldId id="296" r:id="rId35"/>
    <p:sldId id="315" r:id="rId36"/>
    <p:sldId id="319" r:id="rId37"/>
    <p:sldId id="298" r:id="rId38"/>
    <p:sldId id="304" r:id="rId39"/>
    <p:sldId id="314" r:id="rId40"/>
    <p:sldId id="316" r:id="rId41"/>
    <p:sldId id="317" r:id="rId42"/>
    <p:sldId id="318" r:id="rId43"/>
    <p:sldId id="323" r:id="rId44"/>
    <p:sldId id="320" r:id="rId45"/>
    <p:sldId id="312" r:id="rId46"/>
    <p:sldId id="321" r:id="rId47"/>
    <p:sldId id="324" r:id="rId48"/>
    <p:sldId id="313" r:id="rId49"/>
    <p:sldId id="322" r:id="rId5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D472DA2-0B2A-445A-B40D-72BB33692D84}" v="580" dt="2022-02-17T19:31:06.58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0" d="100"/>
          <a:sy n="80" d="100"/>
        </p:scale>
        <p:origin x="58" y="18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microsoft.com/office/2016/11/relationships/changesInfo" Target="changesInfos/changesInfo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microsoft.com/office/2015/10/relationships/revisionInfo" Target="revisionInfo.xml"/><Relationship Id="rId8" Type="http://schemas.openxmlformats.org/officeDocument/2006/relationships/slide" Target="slides/slide7.xml"/><Relationship Id="rId51"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raci Patterson" userId="64a7e6501adb4f9f" providerId="LiveId" clId="{8D472DA2-0B2A-445A-B40D-72BB33692D84}"/>
    <pc:docChg chg="undo redo custSel addSld delSld modSld sldOrd">
      <pc:chgData name="Traci Patterson" userId="64a7e6501adb4f9f" providerId="LiveId" clId="{8D472DA2-0B2A-445A-B40D-72BB33692D84}" dt="2022-02-17T19:33:46.134" v="16464" actId="1076"/>
      <pc:docMkLst>
        <pc:docMk/>
      </pc:docMkLst>
      <pc:sldChg chg="addSp delSp modSp mod setBg setClrOvrMap">
        <pc:chgData name="Traci Patterson" userId="64a7e6501adb4f9f" providerId="LiveId" clId="{8D472DA2-0B2A-445A-B40D-72BB33692D84}" dt="2022-02-15T18:08:17.666" v="3998" actId="255"/>
        <pc:sldMkLst>
          <pc:docMk/>
          <pc:sldMk cId="330145947" sldId="256"/>
        </pc:sldMkLst>
        <pc:spChg chg="mod">
          <ac:chgData name="Traci Patterson" userId="64a7e6501adb4f9f" providerId="LiveId" clId="{8D472DA2-0B2A-445A-B40D-72BB33692D84}" dt="2022-02-15T18:07:21.138" v="3992" actId="1076"/>
          <ac:spMkLst>
            <pc:docMk/>
            <pc:sldMk cId="330145947" sldId="256"/>
            <ac:spMk id="2" creationId="{A701447F-39A3-4069-9BFF-6266554FEB00}"/>
          </ac:spMkLst>
        </pc:spChg>
        <pc:spChg chg="mod">
          <ac:chgData name="Traci Patterson" userId="64a7e6501adb4f9f" providerId="LiveId" clId="{8D472DA2-0B2A-445A-B40D-72BB33692D84}" dt="2022-02-15T18:08:17.666" v="3998" actId="255"/>
          <ac:spMkLst>
            <pc:docMk/>
            <pc:sldMk cId="330145947" sldId="256"/>
            <ac:spMk id="3" creationId="{27553701-4C04-400B-B627-606CDCE85E6E}"/>
          </ac:spMkLst>
        </pc:spChg>
        <pc:spChg chg="mod">
          <ac:chgData name="Traci Patterson" userId="64a7e6501adb4f9f" providerId="LiveId" clId="{8D472DA2-0B2A-445A-B40D-72BB33692D84}" dt="2022-02-09T18:54:35.930" v="217" actId="1076"/>
          <ac:spMkLst>
            <pc:docMk/>
            <pc:sldMk cId="330145947" sldId="256"/>
            <ac:spMk id="6" creationId="{44011C5B-B9FC-471E-9BB7-269067E3547C}"/>
          </ac:spMkLst>
        </pc:spChg>
        <pc:spChg chg="add mod">
          <ac:chgData name="Traci Patterson" userId="64a7e6501adb4f9f" providerId="LiveId" clId="{8D472DA2-0B2A-445A-B40D-72BB33692D84}" dt="2022-02-14T21:37:01.549" v="2982" actId="207"/>
          <ac:spMkLst>
            <pc:docMk/>
            <pc:sldMk cId="330145947" sldId="256"/>
            <ac:spMk id="10" creationId="{67F3C99D-39B2-4D4D-BFA3-810E25311B5E}"/>
          </ac:spMkLst>
        </pc:spChg>
        <pc:spChg chg="del">
          <ac:chgData name="Traci Patterson" userId="64a7e6501adb4f9f" providerId="LiveId" clId="{8D472DA2-0B2A-445A-B40D-72BB33692D84}" dt="2022-02-09T18:51:36.486" v="205" actId="26606"/>
          <ac:spMkLst>
            <pc:docMk/>
            <pc:sldMk cId="330145947" sldId="256"/>
            <ac:spMk id="14" creationId="{71B2258F-86CA-4D4D-8270-BC05FCDEBFB3}"/>
          </ac:spMkLst>
        </pc:spChg>
        <pc:spChg chg="add del">
          <ac:chgData name="Traci Patterson" userId="64a7e6501adb4f9f" providerId="LiveId" clId="{8D472DA2-0B2A-445A-B40D-72BB33692D84}" dt="2022-02-14T21:09:04.725" v="2161" actId="26606"/>
          <ac:spMkLst>
            <pc:docMk/>
            <pc:sldMk cId="330145947" sldId="256"/>
            <ac:spMk id="19" creationId="{E49CC64F-7275-4E33-961B-0C5CDC439875}"/>
          </ac:spMkLst>
        </pc:spChg>
        <pc:spChg chg="add">
          <ac:chgData name="Traci Patterson" userId="64a7e6501adb4f9f" providerId="LiveId" clId="{8D472DA2-0B2A-445A-B40D-72BB33692D84}" dt="2022-02-14T21:09:04.725" v="2161" actId="26606"/>
          <ac:spMkLst>
            <pc:docMk/>
            <pc:sldMk cId="330145947" sldId="256"/>
            <ac:spMk id="24" creationId="{FB5B0058-AF13-4859-B429-4EDDE2A26F7F}"/>
          </ac:spMkLst>
        </pc:spChg>
        <pc:spChg chg="add">
          <ac:chgData name="Traci Patterson" userId="64a7e6501adb4f9f" providerId="LiveId" clId="{8D472DA2-0B2A-445A-B40D-72BB33692D84}" dt="2022-02-14T21:09:04.725" v="2161" actId="26606"/>
          <ac:spMkLst>
            <pc:docMk/>
            <pc:sldMk cId="330145947" sldId="256"/>
            <ac:spMk id="26" creationId="{0277405F-0B4F-4418-B773-1B38814125B6}"/>
          </ac:spMkLst>
        </pc:spChg>
        <pc:picChg chg="mod ord">
          <ac:chgData name="Traci Patterson" userId="64a7e6501adb4f9f" providerId="LiveId" clId="{8D472DA2-0B2A-445A-B40D-72BB33692D84}" dt="2022-02-14T21:09:04.725" v="2161" actId="26606"/>
          <ac:picMkLst>
            <pc:docMk/>
            <pc:sldMk cId="330145947" sldId="256"/>
            <ac:picMk id="5" creationId="{D1ACBB23-5FE9-44C8-93C7-2D9C55353C8C}"/>
          </ac:picMkLst>
        </pc:picChg>
        <pc:picChg chg="add del mod">
          <ac:chgData name="Traci Patterson" userId="64a7e6501adb4f9f" providerId="LiveId" clId="{8D472DA2-0B2A-445A-B40D-72BB33692D84}" dt="2022-02-14T21:07:51.738" v="2155" actId="478"/>
          <ac:picMkLst>
            <pc:docMk/>
            <pc:sldMk cId="330145947" sldId="256"/>
            <ac:picMk id="7" creationId="{C6241415-750F-49C0-A5FA-8F7E40036EA9}"/>
          </ac:picMkLst>
        </pc:picChg>
        <pc:picChg chg="add mod ord">
          <ac:chgData name="Traci Patterson" userId="64a7e6501adb4f9f" providerId="LiveId" clId="{8D472DA2-0B2A-445A-B40D-72BB33692D84}" dt="2022-02-14T21:09:04.725" v="2161" actId="26606"/>
          <ac:picMkLst>
            <pc:docMk/>
            <pc:sldMk cId="330145947" sldId="256"/>
            <ac:picMk id="9" creationId="{45779FEC-DF0B-4DE2-86FA-B23FD548DD81}"/>
          </ac:picMkLst>
        </pc:picChg>
      </pc:sldChg>
      <pc:sldChg chg="addSp delSp modSp new mod setBg">
        <pc:chgData name="Traci Patterson" userId="64a7e6501adb4f9f" providerId="LiveId" clId="{8D472DA2-0B2A-445A-B40D-72BB33692D84}" dt="2022-02-16T02:50:01.050" v="9400" actId="27636"/>
        <pc:sldMkLst>
          <pc:docMk/>
          <pc:sldMk cId="741850125" sldId="257"/>
        </pc:sldMkLst>
        <pc:spChg chg="mod">
          <ac:chgData name="Traci Patterson" userId="64a7e6501adb4f9f" providerId="LiveId" clId="{8D472DA2-0B2A-445A-B40D-72BB33692D84}" dt="2022-02-16T02:49:35.771" v="9392" actId="1076"/>
          <ac:spMkLst>
            <pc:docMk/>
            <pc:sldMk cId="741850125" sldId="257"/>
            <ac:spMk id="2" creationId="{E16A64B7-06C4-4CAD-8045-05BE7E4B2A23}"/>
          </ac:spMkLst>
        </pc:spChg>
        <pc:spChg chg="mod">
          <ac:chgData name="Traci Patterson" userId="64a7e6501adb4f9f" providerId="LiveId" clId="{8D472DA2-0B2A-445A-B40D-72BB33692D84}" dt="2022-02-16T02:50:01.050" v="9400" actId="27636"/>
          <ac:spMkLst>
            <pc:docMk/>
            <pc:sldMk cId="741850125" sldId="257"/>
            <ac:spMk id="3" creationId="{5A8F041F-E162-4FE5-BDA0-CD747ED86EC8}"/>
          </ac:spMkLst>
        </pc:spChg>
        <pc:spChg chg="add del">
          <ac:chgData name="Traci Patterson" userId="64a7e6501adb4f9f" providerId="LiveId" clId="{8D472DA2-0B2A-445A-B40D-72BB33692D84}" dt="2022-02-09T18:33:21.820" v="166" actId="26606"/>
          <ac:spMkLst>
            <pc:docMk/>
            <pc:sldMk cId="741850125" sldId="257"/>
            <ac:spMk id="10" creationId="{F13C74B1-5B17-4795-BED0-7140497B445A}"/>
          </ac:spMkLst>
        </pc:spChg>
        <pc:spChg chg="add del">
          <ac:chgData name="Traci Patterson" userId="64a7e6501adb4f9f" providerId="LiveId" clId="{8D472DA2-0B2A-445A-B40D-72BB33692D84}" dt="2022-02-09T18:33:21.820" v="166" actId="26606"/>
          <ac:spMkLst>
            <pc:docMk/>
            <pc:sldMk cId="741850125" sldId="257"/>
            <ac:spMk id="12" creationId="{D4974D33-8DC5-464E-8C6D-BE58F0669C17}"/>
          </ac:spMkLst>
        </pc:spChg>
        <pc:spChg chg="add del">
          <ac:chgData name="Traci Patterson" userId="64a7e6501adb4f9f" providerId="LiveId" clId="{8D472DA2-0B2A-445A-B40D-72BB33692D84}" dt="2022-02-16T00:26:23.038" v="8927" actId="26606"/>
          <ac:spMkLst>
            <pc:docMk/>
            <pc:sldMk cId="741850125" sldId="257"/>
            <ac:spMk id="17" creationId="{E8A8EAB8-D2FF-444D-B34B-7D32F106AD0E}"/>
          </ac:spMkLst>
        </pc:spChg>
        <pc:spChg chg="add del">
          <ac:chgData name="Traci Patterson" userId="64a7e6501adb4f9f" providerId="LiveId" clId="{8D472DA2-0B2A-445A-B40D-72BB33692D84}" dt="2022-02-16T00:26:10.476" v="8922" actId="26606"/>
          <ac:spMkLst>
            <pc:docMk/>
            <pc:sldMk cId="741850125" sldId="257"/>
            <ac:spMk id="26" creationId="{E8A8EAB8-D2FF-444D-B34B-7D32F106AD0E}"/>
          </ac:spMkLst>
        </pc:spChg>
        <pc:spChg chg="add del">
          <ac:chgData name="Traci Patterson" userId="64a7e6501adb4f9f" providerId="LiveId" clId="{8D472DA2-0B2A-445A-B40D-72BB33692D84}" dt="2022-02-16T00:26:19.109" v="8924" actId="26606"/>
          <ac:spMkLst>
            <pc:docMk/>
            <pc:sldMk cId="741850125" sldId="257"/>
            <ac:spMk id="32" creationId="{135FA909-3F24-448C-A8BC-7CF77F62F84F}"/>
          </ac:spMkLst>
        </pc:spChg>
        <pc:spChg chg="add">
          <ac:chgData name="Traci Patterson" userId="64a7e6501adb4f9f" providerId="LiveId" clId="{8D472DA2-0B2A-445A-B40D-72BB33692D84}" dt="2022-02-16T00:26:23.038" v="8927" actId="26606"/>
          <ac:spMkLst>
            <pc:docMk/>
            <pc:sldMk cId="741850125" sldId="257"/>
            <ac:spMk id="38" creationId="{D2854001-B4AF-4E18-9D2E-33E37F97A82D}"/>
          </ac:spMkLst>
        </pc:spChg>
        <pc:spChg chg="add">
          <ac:chgData name="Traci Patterson" userId="64a7e6501adb4f9f" providerId="LiveId" clId="{8D472DA2-0B2A-445A-B40D-72BB33692D84}" dt="2022-02-16T00:26:23.038" v="8927" actId="26606"/>
          <ac:spMkLst>
            <pc:docMk/>
            <pc:sldMk cId="741850125" sldId="257"/>
            <ac:spMk id="39" creationId="{8AEA628B-C8FF-4D0B-B111-F101F580B15D}"/>
          </ac:spMkLst>
        </pc:spChg>
        <pc:spChg chg="add">
          <ac:chgData name="Traci Patterson" userId="64a7e6501adb4f9f" providerId="LiveId" clId="{8D472DA2-0B2A-445A-B40D-72BB33692D84}" dt="2022-02-16T00:26:23.038" v="8927" actId="26606"/>
          <ac:spMkLst>
            <pc:docMk/>
            <pc:sldMk cId="741850125" sldId="257"/>
            <ac:spMk id="40" creationId="{42663BD0-064C-40FC-A331-F49FCA9536AA}"/>
          </ac:spMkLst>
        </pc:spChg>
        <pc:grpChg chg="add del">
          <ac:chgData name="Traci Patterson" userId="64a7e6501adb4f9f" providerId="LiveId" clId="{8D472DA2-0B2A-445A-B40D-72BB33692D84}" dt="2022-02-16T00:26:19.109" v="8924" actId="26606"/>
          <ac:grpSpMkLst>
            <pc:docMk/>
            <pc:sldMk cId="741850125" sldId="257"/>
            <ac:grpSpMk id="33" creationId="{8B60959F-9B69-4520-A16E-EA6BECC747D6}"/>
          </ac:grpSpMkLst>
        </pc:grpChg>
        <pc:picChg chg="add del mod">
          <ac:chgData name="Traci Patterson" userId="64a7e6501adb4f9f" providerId="LiveId" clId="{8D472DA2-0B2A-445A-B40D-72BB33692D84}" dt="2022-02-16T00:25:45.874" v="8916" actId="478"/>
          <ac:picMkLst>
            <pc:docMk/>
            <pc:sldMk cId="741850125" sldId="257"/>
            <ac:picMk id="5" creationId="{BFF96154-A5E3-46DF-B115-A7C03A29971E}"/>
          </ac:picMkLst>
        </pc:picChg>
        <pc:picChg chg="add mod">
          <ac:chgData name="Traci Patterson" userId="64a7e6501adb4f9f" providerId="LiveId" clId="{8D472DA2-0B2A-445A-B40D-72BB33692D84}" dt="2022-02-16T00:26:23.038" v="8927" actId="26606"/>
          <ac:picMkLst>
            <pc:docMk/>
            <pc:sldMk cId="741850125" sldId="257"/>
            <ac:picMk id="6" creationId="{EFDFD1A8-26B6-4165-9B89-E6836802601E}"/>
          </ac:picMkLst>
        </pc:picChg>
        <pc:cxnChg chg="add del">
          <ac:chgData name="Traci Patterson" userId="64a7e6501adb4f9f" providerId="LiveId" clId="{8D472DA2-0B2A-445A-B40D-72BB33692D84}" dt="2022-02-16T00:26:23.038" v="8927" actId="26606"/>
          <ac:cxnSpMkLst>
            <pc:docMk/>
            <pc:sldMk cId="741850125" sldId="257"/>
            <ac:cxnSpMk id="19" creationId="{EEA38897-7BA3-4408-8083-3235339C4A60}"/>
          </ac:cxnSpMkLst>
        </pc:cxnChg>
        <pc:cxnChg chg="add del">
          <ac:chgData name="Traci Patterson" userId="64a7e6501adb4f9f" providerId="LiveId" clId="{8D472DA2-0B2A-445A-B40D-72BB33692D84}" dt="2022-02-16T00:26:23.038" v="8927" actId="26606"/>
          <ac:cxnSpMkLst>
            <pc:docMk/>
            <pc:sldMk cId="741850125" sldId="257"/>
            <ac:cxnSpMk id="21" creationId="{F11AD06B-AB20-4097-8606-5DA00DBACE88}"/>
          </ac:cxnSpMkLst>
        </pc:cxnChg>
        <pc:cxnChg chg="add del">
          <ac:chgData name="Traci Patterson" userId="64a7e6501adb4f9f" providerId="LiveId" clId="{8D472DA2-0B2A-445A-B40D-72BB33692D84}" dt="2022-02-16T00:26:10.476" v="8922" actId="26606"/>
          <ac:cxnSpMkLst>
            <pc:docMk/>
            <pc:sldMk cId="741850125" sldId="257"/>
            <ac:cxnSpMk id="28" creationId="{EEA38897-7BA3-4408-8083-3235339C4A60}"/>
          </ac:cxnSpMkLst>
        </pc:cxnChg>
        <pc:cxnChg chg="add del">
          <ac:chgData name="Traci Patterson" userId="64a7e6501adb4f9f" providerId="LiveId" clId="{8D472DA2-0B2A-445A-B40D-72BB33692D84}" dt="2022-02-16T00:26:10.476" v="8922" actId="26606"/>
          <ac:cxnSpMkLst>
            <pc:docMk/>
            <pc:sldMk cId="741850125" sldId="257"/>
            <ac:cxnSpMk id="30" creationId="{F11AD06B-AB20-4097-8606-5DA00DBACE88}"/>
          </ac:cxnSpMkLst>
        </pc:cxnChg>
        <pc:cxnChg chg="add del">
          <ac:chgData name="Traci Patterson" userId="64a7e6501adb4f9f" providerId="LiveId" clId="{8D472DA2-0B2A-445A-B40D-72BB33692D84}" dt="2022-02-16T00:26:23.030" v="8926" actId="26606"/>
          <ac:cxnSpMkLst>
            <pc:docMk/>
            <pc:sldMk cId="741850125" sldId="257"/>
            <ac:cxnSpMk id="36" creationId="{A7F400EE-A8A5-48AF-B4D6-291B52C6F0B0}"/>
          </ac:cxnSpMkLst>
        </pc:cxnChg>
      </pc:sldChg>
      <pc:sldChg chg="addSp delSp modSp new mod setBg">
        <pc:chgData name="Traci Patterson" userId="64a7e6501adb4f9f" providerId="LiveId" clId="{8D472DA2-0B2A-445A-B40D-72BB33692D84}" dt="2022-02-09T18:42:25.773" v="204" actId="1076"/>
        <pc:sldMkLst>
          <pc:docMk/>
          <pc:sldMk cId="2437232280" sldId="258"/>
        </pc:sldMkLst>
        <pc:spChg chg="del">
          <ac:chgData name="Traci Patterson" userId="64a7e6501adb4f9f" providerId="LiveId" clId="{8D472DA2-0B2A-445A-B40D-72BB33692D84}" dt="2022-02-09T18:34:38.049" v="172" actId="478"/>
          <ac:spMkLst>
            <pc:docMk/>
            <pc:sldMk cId="2437232280" sldId="258"/>
            <ac:spMk id="2" creationId="{D88D6CF4-6B77-4228-BF11-3DBE87AC441E}"/>
          </ac:spMkLst>
        </pc:spChg>
        <pc:spChg chg="del">
          <ac:chgData name="Traci Patterson" userId="64a7e6501adb4f9f" providerId="LiveId" clId="{8D472DA2-0B2A-445A-B40D-72BB33692D84}" dt="2022-02-09T18:34:31.832" v="169" actId="931"/>
          <ac:spMkLst>
            <pc:docMk/>
            <pc:sldMk cId="2437232280" sldId="258"/>
            <ac:spMk id="3" creationId="{4BDF5BFB-07CF-484E-A696-ED6411CB0C1B}"/>
          </ac:spMkLst>
        </pc:spChg>
        <pc:spChg chg="add">
          <ac:chgData name="Traci Patterson" userId="64a7e6501adb4f9f" providerId="LiveId" clId="{8D472DA2-0B2A-445A-B40D-72BB33692D84}" dt="2022-02-09T18:41:56.992" v="200" actId="26606"/>
          <ac:spMkLst>
            <pc:docMk/>
            <pc:sldMk cId="2437232280" sldId="258"/>
            <ac:spMk id="10" creationId="{4E8A7552-20E1-4F34-ADAB-C1DB6634D47E}"/>
          </ac:spMkLst>
        </pc:spChg>
        <pc:spChg chg="add del">
          <ac:chgData name="Traci Patterson" userId="64a7e6501adb4f9f" providerId="LiveId" clId="{8D472DA2-0B2A-445A-B40D-72BB33692D84}" dt="2022-02-09T18:41:30.496" v="199" actId="26606"/>
          <ac:spMkLst>
            <pc:docMk/>
            <pc:sldMk cId="2437232280" sldId="258"/>
            <ac:spMk id="12" creationId="{89BB7BD9-7DBF-4DD9-A171-F568A8041116}"/>
          </ac:spMkLst>
        </pc:spChg>
        <pc:spChg chg="add">
          <ac:chgData name="Traci Patterson" userId="64a7e6501adb4f9f" providerId="LiveId" clId="{8D472DA2-0B2A-445A-B40D-72BB33692D84}" dt="2022-02-09T18:41:56.992" v="200" actId="26606"/>
          <ac:spMkLst>
            <pc:docMk/>
            <pc:sldMk cId="2437232280" sldId="258"/>
            <ac:spMk id="13" creationId="{799448F2-0E5B-42DA-B2D1-11A14E947BD4}"/>
          </ac:spMkLst>
        </pc:spChg>
        <pc:spChg chg="add del">
          <ac:chgData name="Traci Patterson" userId="64a7e6501adb4f9f" providerId="LiveId" clId="{8D472DA2-0B2A-445A-B40D-72BB33692D84}" dt="2022-02-09T18:41:30.496" v="199" actId="26606"/>
          <ac:spMkLst>
            <pc:docMk/>
            <pc:sldMk cId="2437232280" sldId="258"/>
            <ac:spMk id="15" creationId="{B3F59054-3394-4D87-8BD0-A28DCD47F1BC}"/>
          </ac:spMkLst>
        </pc:spChg>
        <pc:spChg chg="add del">
          <ac:chgData name="Traci Patterson" userId="64a7e6501adb4f9f" providerId="LiveId" clId="{8D472DA2-0B2A-445A-B40D-72BB33692D84}" dt="2022-02-09T18:41:30.496" v="199" actId="26606"/>
          <ac:spMkLst>
            <pc:docMk/>
            <pc:sldMk cId="2437232280" sldId="258"/>
            <ac:spMk id="17" creationId="{2FE0ABA9-CAF1-4816-837D-5F28AAA08E0A}"/>
          </ac:spMkLst>
        </pc:spChg>
        <pc:spChg chg="add del">
          <ac:chgData name="Traci Patterson" userId="64a7e6501adb4f9f" providerId="LiveId" clId="{8D472DA2-0B2A-445A-B40D-72BB33692D84}" dt="2022-02-09T18:41:30.496" v="199" actId="26606"/>
          <ac:spMkLst>
            <pc:docMk/>
            <pc:sldMk cId="2437232280" sldId="258"/>
            <ac:spMk id="19" creationId="{BC8B9C14-70F0-4F42-85FF-0DD3D5A585A5}"/>
          </ac:spMkLst>
        </pc:spChg>
        <pc:spChg chg="add del">
          <ac:chgData name="Traci Patterson" userId="64a7e6501adb4f9f" providerId="LiveId" clId="{8D472DA2-0B2A-445A-B40D-72BB33692D84}" dt="2022-02-09T18:41:30.496" v="199" actId="26606"/>
          <ac:spMkLst>
            <pc:docMk/>
            <pc:sldMk cId="2437232280" sldId="258"/>
            <ac:spMk id="21" creationId="{98DE6C44-43F8-4DE4-AB81-66853FFEA09A}"/>
          </ac:spMkLst>
        </pc:spChg>
        <pc:spChg chg="add del">
          <ac:chgData name="Traci Patterson" userId="64a7e6501adb4f9f" providerId="LiveId" clId="{8D472DA2-0B2A-445A-B40D-72BB33692D84}" dt="2022-02-09T18:41:30.496" v="199" actId="26606"/>
          <ac:spMkLst>
            <pc:docMk/>
            <pc:sldMk cId="2437232280" sldId="258"/>
            <ac:spMk id="23" creationId="{2409529B-9B56-4F10-BE4D-F934DB89E57E}"/>
          </ac:spMkLst>
        </pc:spChg>
        <pc:picChg chg="add mod ord">
          <ac:chgData name="Traci Patterson" userId="64a7e6501adb4f9f" providerId="LiveId" clId="{8D472DA2-0B2A-445A-B40D-72BB33692D84}" dt="2022-02-09T18:42:17.918" v="203" actId="1076"/>
          <ac:picMkLst>
            <pc:docMk/>
            <pc:sldMk cId="2437232280" sldId="258"/>
            <ac:picMk id="5" creationId="{C8468CC2-4FEF-418C-A172-9AF9316D7AD3}"/>
          </ac:picMkLst>
        </pc:picChg>
        <pc:picChg chg="add mod">
          <ac:chgData name="Traci Patterson" userId="64a7e6501adb4f9f" providerId="LiveId" clId="{8D472DA2-0B2A-445A-B40D-72BB33692D84}" dt="2022-02-09T18:41:56.992" v="200" actId="26606"/>
          <ac:picMkLst>
            <pc:docMk/>
            <pc:sldMk cId="2437232280" sldId="258"/>
            <ac:picMk id="6" creationId="{427A6E18-9561-46AD-9993-D537B728AD4A}"/>
          </ac:picMkLst>
        </pc:picChg>
        <pc:picChg chg="add mod ord">
          <ac:chgData name="Traci Patterson" userId="64a7e6501adb4f9f" providerId="LiveId" clId="{8D472DA2-0B2A-445A-B40D-72BB33692D84}" dt="2022-02-09T18:42:25.773" v="204" actId="1076"/>
          <ac:picMkLst>
            <pc:docMk/>
            <pc:sldMk cId="2437232280" sldId="258"/>
            <ac:picMk id="8" creationId="{D5927983-11DF-4F2F-8F63-0F9E0C7CB36D}"/>
          </ac:picMkLst>
        </pc:picChg>
      </pc:sldChg>
      <pc:sldChg chg="addSp delSp modSp new mod setBg setClrOvrMap">
        <pc:chgData name="Traci Patterson" userId="64a7e6501adb4f9f" providerId="LiveId" clId="{8D472DA2-0B2A-445A-B40D-72BB33692D84}" dt="2022-02-16T03:23:25.390" v="9403" actId="122"/>
        <pc:sldMkLst>
          <pc:docMk/>
          <pc:sldMk cId="7668813" sldId="259"/>
        </pc:sldMkLst>
        <pc:spChg chg="mod">
          <ac:chgData name="Traci Patterson" userId="64a7e6501adb4f9f" providerId="LiveId" clId="{8D472DA2-0B2A-445A-B40D-72BB33692D84}" dt="2022-02-16T03:23:25.390" v="9403" actId="122"/>
          <ac:spMkLst>
            <pc:docMk/>
            <pc:sldMk cId="7668813" sldId="259"/>
            <ac:spMk id="2" creationId="{5B608256-0983-4F75-8D61-BE299A4B3C0C}"/>
          </ac:spMkLst>
        </pc:spChg>
        <pc:spChg chg="del mod">
          <ac:chgData name="Traci Patterson" userId="64a7e6501adb4f9f" providerId="LiveId" clId="{8D472DA2-0B2A-445A-B40D-72BB33692D84}" dt="2022-02-14T21:04:40.360" v="2140" actId="26606"/>
          <ac:spMkLst>
            <pc:docMk/>
            <pc:sldMk cId="7668813" sldId="259"/>
            <ac:spMk id="3" creationId="{9D45512A-8135-409A-B489-68244BAFA301}"/>
          </ac:spMkLst>
        </pc:spChg>
        <pc:spChg chg="add del">
          <ac:chgData name="Traci Patterson" userId="64a7e6501adb4f9f" providerId="LiveId" clId="{8D472DA2-0B2A-445A-B40D-72BB33692D84}" dt="2022-02-10T17:03:23.250" v="280" actId="26606"/>
          <ac:spMkLst>
            <pc:docMk/>
            <pc:sldMk cId="7668813" sldId="259"/>
            <ac:spMk id="8" creationId="{C7FA33FF-088D-4F16-95A2-2C64D353DEA8}"/>
          </ac:spMkLst>
        </pc:spChg>
        <pc:spChg chg="add del">
          <ac:chgData name="Traci Patterson" userId="64a7e6501adb4f9f" providerId="LiveId" clId="{8D472DA2-0B2A-445A-B40D-72BB33692D84}" dt="2022-02-10T17:03:23.250" v="280" actId="26606"/>
          <ac:spMkLst>
            <pc:docMk/>
            <pc:sldMk cId="7668813" sldId="259"/>
            <ac:spMk id="10" creationId="{A376EFB1-01CF-419F-ABF1-2AF02BBFCBD1}"/>
          </ac:spMkLst>
        </pc:spChg>
        <pc:spChg chg="add del">
          <ac:chgData name="Traci Patterson" userId="64a7e6501adb4f9f" providerId="LiveId" clId="{8D472DA2-0B2A-445A-B40D-72BB33692D84}" dt="2022-02-10T17:03:23.250" v="280" actId="26606"/>
          <ac:spMkLst>
            <pc:docMk/>
            <pc:sldMk cId="7668813" sldId="259"/>
            <ac:spMk id="12" creationId="{FF9DEA15-78BD-4750-AA18-B9F28A6D5AB8}"/>
          </ac:spMkLst>
        </pc:spChg>
        <pc:spChg chg="add del">
          <ac:chgData name="Traci Patterson" userId="64a7e6501adb4f9f" providerId="LiveId" clId="{8D472DA2-0B2A-445A-B40D-72BB33692D84}" dt="2022-02-16T03:23:18.193" v="9402" actId="26606"/>
          <ac:spMkLst>
            <pc:docMk/>
            <pc:sldMk cId="7668813" sldId="259"/>
            <ac:spMk id="15" creationId="{33CD251C-A887-4D2F-925B-FC097198538B}"/>
          </ac:spMkLst>
        </pc:spChg>
        <pc:spChg chg="add del">
          <ac:chgData name="Traci Patterson" userId="64a7e6501adb4f9f" providerId="LiveId" clId="{8D472DA2-0B2A-445A-B40D-72BB33692D84}" dt="2022-02-16T03:23:18.193" v="9402" actId="26606"/>
          <ac:spMkLst>
            <pc:docMk/>
            <pc:sldMk cId="7668813" sldId="259"/>
            <ac:spMk id="16" creationId="{B19D093C-27FB-4032-B282-42C4563F257C}"/>
          </ac:spMkLst>
        </pc:spChg>
        <pc:spChg chg="add">
          <ac:chgData name="Traci Patterson" userId="64a7e6501adb4f9f" providerId="LiveId" clId="{8D472DA2-0B2A-445A-B40D-72BB33692D84}" dt="2022-02-16T03:23:18.193" v="9402" actId="26606"/>
          <ac:spMkLst>
            <pc:docMk/>
            <pc:sldMk cId="7668813" sldId="259"/>
            <ac:spMk id="24" creationId="{1A9F7B4E-B03D-4F64-BE33-00D074458D45}"/>
          </ac:spMkLst>
        </pc:spChg>
        <pc:spChg chg="add">
          <ac:chgData name="Traci Patterson" userId="64a7e6501adb4f9f" providerId="LiveId" clId="{8D472DA2-0B2A-445A-B40D-72BB33692D84}" dt="2022-02-16T03:23:18.193" v="9402" actId="26606"/>
          <ac:spMkLst>
            <pc:docMk/>
            <pc:sldMk cId="7668813" sldId="259"/>
            <ac:spMk id="26" creationId="{7E2BE7F7-CA89-4002-ACCE-A478AEA24F5E}"/>
          </ac:spMkLst>
        </pc:spChg>
        <pc:grpChg chg="add del">
          <ac:chgData name="Traci Patterson" userId="64a7e6501adb4f9f" providerId="LiveId" clId="{8D472DA2-0B2A-445A-B40D-72BB33692D84}" dt="2022-02-16T03:23:18.193" v="9402" actId="26606"/>
          <ac:grpSpMkLst>
            <pc:docMk/>
            <pc:sldMk cId="7668813" sldId="259"/>
            <ac:grpSpMk id="17" creationId="{35EE815E-1BD3-4777-B652-6D98825BF66B}"/>
          </ac:grpSpMkLst>
        </pc:grpChg>
        <pc:graphicFrameChg chg="add mod modGraphic">
          <ac:chgData name="Traci Patterson" userId="64a7e6501adb4f9f" providerId="LiveId" clId="{8D472DA2-0B2A-445A-B40D-72BB33692D84}" dt="2022-02-16T03:23:18.193" v="9402" actId="26606"/>
          <ac:graphicFrameMkLst>
            <pc:docMk/>
            <pc:sldMk cId="7668813" sldId="259"/>
            <ac:graphicFrameMk id="19" creationId="{5FE7FBEC-781F-4F96-BC81-42625B242A98}"/>
          </ac:graphicFrameMkLst>
        </pc:graphicFrameChg>
      </pc:sldChg>
      <pc:sldChg chg="addSp delSp modSp new mod setBg setClrOvrMap">
        <pc:chgData name="Traci Patterson" userId="64a7e6501adb4f9f" providerId="LiveId" clId="{8D472DA2-0B2A-445A-B40D-72BB33692D84}" dt="2022-02-14T21:06:17.876" v="2149" actId="114"/>
        <pc:sldMkLst>
          <pc:docMk/>
          <pc:sldMk cId="546888892" sldId="260"/>
        </pc:sldMkLst>
        <pc:spChg chg="mod">
          <ac:chgData name="Traci Patterson" userId="64a7e6501adb4f9f" providerId="LiveId" clId="{8D472DA2-0B2A-445A-B40D-72BB33692D84}" dt="2022-02-14T21:06:17.876" v="2149" actId="114"/>
          <ac:spMkLst>
            <pc:docMk/>
            <pc:sldMk cId="546888892" sldId="260"/>
            <ac:spMk id="2" creationId="{24B6015D-BA4C-4179-9487-5D66609E50F0}"/>
          </ac:spMkLst>
        </pc:spChg>
        <pc:spChg chg="del mod">
          <ac:chgData name="Traci Patterson" userId="64a7e6501adb4f9f" providerId="LiveId" clId="{8D472DA2-0B2A-445A-B40D-72BB33692D84}" dt="2022-02-14T21:05:35.825" v="2145" actId="26606"/>
          <ac:spMkLst>
            <pc:docMk/>
            <pc:sldMk cId="546888892" sldId="260"/>
            <ac:spMk id="3" creationId="{89540629-162F-4881-ABBE-95D4B4926B5A}"/>
          </ac:spMkLst>
        </pc:spChg>
        <pc:spChg chg="add del">
          <ac:chgData name="Traci Patterson" userId="64a7e6501adb4f9f" providerId="LiveId" clId="{8D472DA2-0B2A-445A-B40D-72BB33692D84}" dt="2022-02-10T17:06:25.271" v="333" actId="26606"/>
          <ac:spMkLst>
            <pc:docMk/>
            <pc:sldMk cId="546888892" sldId="260"/>
            <ac:spMk id="8" creationId="{33CD251C-A887-4D2F-925B-FC097198538B}"/>
          </ac:spMkLst>
        </pc:spChg>
        <pc:spChg chg="add del">
          <ac:chgData name="Traci Patterson" userId="64a7e6501adb4f9f" providerId="LiveId" clId="{8D472DA2-0B2A-445A-B40D-72BB33692D84}" dt="2022-02-10T17:06:25.271" v="333" actId="26606"/>
          <ac:spMkLst>
            <pc:docMk/>
            <pc:sldMk cId="546888892" sldId="260"/>
            <ac:spMk id="10" creationId="{B19D093C-27FB-4032-B282-42C4563F257C}"/>
          </ac:spMkLst>
        </pc:spChg>
        <pc:spChg chg="add del">
          <ac:chgData name="Traci Patterson" userId="64a7e6501adb4f9f" providerId="LiveId" clId="{8D472DA2-0B2A-445A-B40D-72BB33692D84}" dt="2022-02-14T21:05:35.825" v="2145" actId="26606"/>
          <ac:spMkLst>
            <pc:docMk/>
            <pc:sldMk cId="546888892" sldId="260"/>
            <ac:spMk id="19" creationId="{C4E4288A-DFC8-40A2-90E5-70E851A933AD}"/>
          </ac:spMkLst>
        </pc:spChg>
        <pc:spChg chg="add del">
          <ac:chgData name="Traci Patterson" userId="64a7e6501adb4f9f" providerId="LiveId" clId="{8D472DA2-0B2A-445A-B40D-72BB33692D84}" dt="2022-02-14T21:05:35.825" v="2145" actId="26606"/>
          <ac:spMkLst>
            <pc:docMk/>
            <pc:sldMk cId="546888892" sldId="260"/>
            <ac:spMk id="21" creationId="{9AD93FD3-7DF2-4DC8-BD55-8B2EB5F63F2A}"/>
          </ac:spMkLst>
        </pc:spChg>
        <pc:spChg chg="add del">
          <ac:chgData name="Traci Patterson" userId="64a7e6501adb4f9f" providerId="LiveId" clId="{8D472DA2-0B2A-445A-B40D-72BB33692D84}" dt="2022-02-14T21:05:35.825" v="2145" actId="26606"/>
          <ac:spMkLst>
            <pc:docMk/>
            <pc:sldMk cId="546888892" sldId="260"/>
            <ac:spMk id="23" creationId="{956571CF-1434-4180-A385-D4AC63B6269D}"/>
          </ac:spMkLst>
        </pc:spChg>
        <pc:spChg chg="add del">
          <ac:chgData name="Traci Patterson" userId="64a7e6501adb4f9f" providerId="LiveId" clId="{8D472DA2-0B2A-445A-B40D-72BB33692D84}" dt="2022-02-14T21:05:35.825" v="2145" actId="26606"/>
          <ac:spMkLst>
            <pc:docMk/>
            <pc:sldMk cId="546888892" sldId="260"/>
            <ac:spMk id="25" creationId="{19D0EF7D-8D7F-4A18-A68B-92E2D448730D}"/>
          </ac:spMkLst>
        </pc:spChg>
        <pc:spChg chg="add">
          <ac:chgData name="Traci Patterson" userId="64a7e6501adb4f9f" providerId="LiveId" clId="{8D472DA2-0B2A-445A-B40D-72BB33692D84}" dt="2022-02-14T21:05:35.825" v="2145" actId="26606"/>
          <ac:spMkLst>
            <pc:docMk/>
            <pc:sldMk cId="546888892" sldId="260"/>
            <ac:spMk id="36" creationId="{C5E6CFF1-2F42-4E10-9A97-F116F46F53FE}"/>
          </ac:spMkLst>
        </pc:spChg>
        <pc:grpChg chg="add del">
          <ac:chgData name="Traci Patterson" userId="64a7e6501adb4f9f" providerId="LiveId" clId="{8D472DA2-0B2A-445A-B40D-72BB33692D84}" dt="2022-02-10T17:06:25.271" v="333" actId="26606"/>
          <ac:grpSpMkLst>
            <pc:docMk/>
            <pc:sldMk cId="546888892" sldId="260"/>
            <ac:grpSpMk id="12" creationId="{35EE815E-1BD3-4777-B652-6D98825BF66B}"/>
          </ac:grpSpMkLst>
        </pc:grpChg>
        <pc:grpChg chg="add del">
          <ac:chgData name="Traci Patterson" userId="64a7e6501adb4f9f" providerId="LiveId" clId="{8D472DA2-0B2A-445A-B40D-72BB33692D84}" dt="2022-02-14T21:05:35.825" v="2145" actId="26606"/>
          <ac:grpSpMkLst>
            <pc:docMk/>
            <pc:sldMk cId="546888892" sldId="260"/>
            <ac:grpSpMk id="27" creationId="{C770F868-28FE-4B38-8FC7-E9C841B837FA}"/>
          </ac:grpSpMkLst>
        </pc:grpChg>
        <pc:graphicFrameChg chg="add">
          <ac:chgData name="Traci Patterson" userId="64a7e6501adb4f9f" providerId="LiveId" clId="{8D472DA2-0B2A-445A-B40D-72BB33692D84}" dt="2022-02-14T21:05:35.825" v="2145" actId="26606"/>
          <ac:graphicFrameMkLst>
            <pc:docMk/>
            <pc:sldMk cId="546888892" sldId="260"/>
            <ac:graphicFrameMk id="31" creationId="{07A95814-34C1-4F94-8E4C-3F7E48CA8B6B}"/>
          </ac:graphicFrameMkLst>
        </pc:graphicFrameChg>
        <pc:picChg chg="add">
          <ac:chgData name="Traci Patterson" userId="64a7e6501adb4f9f" providerId="LiveId" clId="{8D472DA2-0B2A-445A-B40D-72BB33692D84}" dt="2022-02-14T21:05:35.825" v="2145" actId="26606"/>
          <ac:picMkLst>
            <pc:docMk/>
            <pc:sldMk cId="546888892" sldId="260"/>
            <ac:picMk id="32" creationId="{11B6F9C9-2C8A-4FF2-B056-E625BC62AA28}"/>
          </ac:picMkLst>
        </pc:picChg>
        <pc:cxnChg chg="add">
          <ac:chgData name="Traci Patterson" userId="64a7e6501adb4f9f" providerId="LiveId" clId="{8D472DA2-0B2A-445A-B40D-72BB33692D84}" dt="2022-02-14T21:05:35.825" v="2145" actId="26606"/>
          <ac:cxnSpMkLst>
            <pc:docMk/>
            <pc:sldMk cId="546888892" sldId="260"/>
            <ac:cxnSpMk id="38" creationId="{67182200-4859-4C8D-BCBB-55B245C28BA3}"/>
          </ac:cxnSpMkLst>
        </pc:cxnChg>
      </pc:sldChg>
      <pc:sldChg chg="addSp delSp modSp new mod setBg setClrOvrMap">
        <pc:chgData name="Traci Patterson" userId="64a7e6501adb4f9f" providerId="LiveId" clId="{8D472DA2-0B2A-445A-B40D-72BB33692D84}" dt="2022-02-14T21:54:45.938" v="3452" actId="5793"/>
        <pc:sldMkLst>
          <pc:docMk/>
          <pc:sldMk cId="3873603928" sldId="261"/>
        </pc:sldMkLst>
        <pc:spChg chg="mod">
          <ac:chgData name="Traci Patterson" userId="64a7e6501adb4f9f" providerId="LiveId" clId="{8D472DA2-0B2A-445A-B40D-72BB33692D84}" dt="2022-02-14T21:14:31.224" v="2269" actId="255"/>
          <ac:spMkLst>
            <pc:docMk/>
            <pc:sldMk cId="3873603928" sldId="261"/>
            <ac:spMk id="2" creationId="{4D05F1AA-0724-4FE8-A82A-2DD980EB3ADD}"/>
          </ac:spMkLst>
        </pc:spChg>
        <pc:spChg chg="mod">
          <ac:chgData name="Traci Patterson" userId="64a7e6501adb4f9f" providerId="LiveId" clId="{8D472DA2-0B2A-445A-B40D-72BB33692D84}" dt="2022-02-14T21:54:45.938" v="3452" actId="5793"/>
          <ac:spMkLst>
            <pc:docMk/>
            <pc:sldMk cId="3873603928" sldId="261"/>
            <ac:spMk id="3" creationId="{E063CC43-8824-4A48-9E51-C7F9273BFA60}"/>
          </ac:spMkLst>
        </pc:spChg>
        <pc:spChg chg="add del">
          <ac:chgData name="Traci Patterson" userId="64a7e6501adb4f9f" providerId="LiveId" clId="{8D472DA2-0B2A-445A-B40D-72BB33692D84}" dt="2022-02-14T20:39:25.017" v="780" actId="26606"/>
          <ac:spMkLst>
            <pc:docMk/>
            <pc:sldMk cId="3873603928" sldId="261"/>
            <ac:spMk id="12" creationId="{04812C46-200A-4DEB-A05E-3ED6C68C2387}"/>
          </ac:spMkLst>
        </pc:spChg>
        <pc:spChg chg="add del">
          <ac:chgData name="Traci Patterson" userId="64a7e6501adb4f9f" providerId="LiveId" clId="{8D472DA2-0B2A-445A-B40D-72BB33692D84}" dt="2022-02-14T20:39:25.017" v="780" actId="26606"/>
          <ac:spMkLst>
            <pc:docMk/>
            <pc:sldMk cId="3873603928" sldId="261"/>
            <ac:spMk id="14" creationId="{D1EA859B-E555-4109-94F3-6700E046E008}"/>
          </ac:spMkLst>
        </pc:spChg>
        <pc:spChg chg="add del">
          <ac:chgData name="Traci Patterson" userId="64a7e6501adb4f9f" providerId="LiveId" clId="{8D472DA2-0B2A-445A-B40D-72BB33692D84}" dt="2022-02-14T20:39:43.360" v="782" actId="26606"/>
          <ac:spMkLst>
            <pc:docMk/>
            <pc:sldMk cId="3873603928" sldId="261"/>
            <ac:spMk id="19" creationId="{9AA72BD9-2C5A-4EDC-931F-5AA08EACA0F3}"/>
          </ac:spMkLst>
        </pc:spChg>
        <pc:spChg chg="add del">
          <ac:chgData name="Traci Patterson" userId="64a7e6501adb4f9f" providerId="LiveId" clId="{8D472DA2-0B2A-445A-B40D-72BB33692D84}" dt="2022-02-14T20:39:43.360" v="782" actId="26606"/>
          <ac:spMkLst>
            <pc:docMk/>
            <pc:sldMk cId="3873603928" sldId="261"/>
            <ac:spMk id="21" creationId="{DD3981AC-7B61-4947-BCF3-F7AA7FA385B9}"/>
          </ac:spMkLst>
        </pc:spChg>
        <pc:spChg chg="add del">
          <ac:chgData name="Traci Patterson" userId="64a7e6501adb4f9f" providerId="LiveId" clId="{8D472DA2-0B2A-445A-B40D-72BB33692D84}" dt="2022-02-14T20:39:43.360" v="782" actId="26606"/>
          <ac:spMkLst>
            <pc:docMk/>
            <pc:sldMk cId="3873603928" sldId="261"/>
            <ac:spMk id="23" creationId="{55D4142C-5077-457F-A6AD-3FECFDB39685}"/>
          </ac:spMkLst>
        </pc:spChg>
        <pc:spChg chg="add del">
          <ac:chgData name="Traci Patterson" userId="64a7e6501adb4f9f" providerId="LiveId" clId="{8D472DA2-0B2A-445A-B40D-72BB33692D84}" dt="2022-02-14T20:39:43.360" v="782" actId="26606"/>
          <ac:spMkLst>
            <pc:docMk/>
            <pc:sldMk cId="3873603928" sldId="261"/>
            <ac:spMk id="25" creationId="{7A5F0580-5EE9-419F-96EE-B6529EF6E7D0}"/>
          </ac:spMkLst>
        </pc:spChg>
        <pc:spChg chg="add">
          <ac:chgData name="Traci Patterson" userId="64a7e6501adb4f9f" providerId="LiveId" clId="{8D472DA2-0B2A-445A-B40D-72BB33692D84}" dt="2022-02-14T20:39:43.360" v="782" actId="26606"/>
          <ac:spMkLst>
            <pc:docMk/>
            <pc:sldMk cId="3873603928" sldId="261"/>
            <ac:spMk id="30" creationId="{E8A8EAB8-D2FF-444D-B34B-7D32F106AD0E}"/>
          </ac:spMkLst>
        </pc:spChg>
        <pc:spChg chg="add">
          <ac:chgData name="Traci Patterson" userId="64a7e6501adb4f9f" providerId="LiveId" clId="{8D472DA2-0B2A-445A-B40D-72BB33692D84}" dt="2022-02-14T20:39:43.360" v="782" actId="26606"/>
          <ac:spMkLst>
            <pc:docMk/>
            <pc:sldMk cId="3873603928" sldId="261"/>
            <ac:spMk id="32" creationId="{9DD005C1-8C51-42D6-9BEE-B9B83849743D}"/>
          </ac:spMkLst>
        </pc:spChg>
        <pc:spChg chg="add">
          <ac:chgData name="Traci Patterson" userId="64a7e6501adb4f9f" providerId="LiveId" clId="{8D472DA2-0B2A-445A-B40D-72BB33692D84}" dt="2022-02-14T20:39:43.360" v="782" actId="26606"/>
          <ac:spMkLst>
            <pc:docMk/>
            <pc:sldMk cId="3873603928" sldId="261"/>
            <ac:spMk id="34" creationId="{C61F2F60-14E3-4196-B7CE-175E46F04481}"/>
          </ac:spMkLst>
        </pc:spChg>
        <pc:picChg chg="add del mod">
          <ac:chgData name="Traci Patterson" userId="64a7e6501adb4f9f" providerId="LiveId" clId="{8D472DA2-0B2A-445A-B40D-72BB33692D84}" dt="2022-02-14T20:30:01.007" v="773" actId="478"/>
          <ac:picMkLst>
            <pc:docMk/>
            <pc:sldMk cId="3873603928" sldId="261"/>
            <ac:picMk id="5" creationId="{BDE49FAA-3AC8-467D-800C-1954FD422629}"/>
          </ac:picMkLst>
        </pc:picChg>
        <pc:picChg chg="add mod ord">
          <ac:chgData name="Traci Patterson" userId="64a7e6501adb4f9f" providerId="LiveId" clId="{8D472DA2-0B2A-445A-B40D-72BB33692D84}" dt="2022-02-14T21:15:45.536" v="2279" actId="14100"/>
          <ac:picMkLst>
            <pc:docMk/>
            <pc:sldMk cId="3873603928" sldId="261"/>
            <ac:picMk id="7" creationId="{88D445B4-1D34-42FD-AC64-55EA32AD6C89}"/>
          </ac:picMkLst>
        </pc:picChg>
      </pc:sldChg>
      <pc:sldChg chg="addSp modSp new mod setBg setClrOvrMap">
        <pc:chgData name="Traci Patterson" userId="64a7e6501adb4f9f" providerId="LiveId" clId="{8D472DA2-0B2A-445A-B40D-72BB33692D84}" dt="2022-02-15T22:36:09.515" v="6750" actId="114"/>
        <pc:sldMkLst>
          <pc:docMk/>
          <pc:sldMk cId="3861400658" sldId="262"/>
        </pc:sldMkLst>
        <pc:spChg chg="mod">
          <ac:chgData name="Traci Patterson" userId="64a7e6501adb4f9f" providerId="LiveId" clId="{8D472DA2-0B2A-445A-B40D-72BB33692D84}" dt="2022-02-15T22:35:55.483" v="6748" actId="1076"/>
          <ac:spMkLst>
            <pc:docMk/>
            <pc:sldMk cId="3861400658" sldId="262"/>
            <ac:spMk id="2" creationId="{BCB7D1D0-F571-4880-93D2-B95B09CF50BF}"/>
          </ac:spMkLst>
        </pc:spChg>
        <pc:spChg chg="mod">
          <ac:chgData name="Traci Patterson" userId="64a7e6501adb4f9f" providerId="LiveId" clId="{8D472DA2-0B2A-445A-B40D-72BB33692D84}" dt="2022-02-15T22:36:09.515" v="6750" actId="114"/>
          <ac:spMkLst>
            <pc:docMk/>
            <pc:sldMk cId="3861400658" sldId="262"/>
            <ac:spMk id="3" creationId="{05C449D7-9481-4463-A087-321250602884}"/>
          </ac:spMkLst>
        </pc:spChg>
        <pc:spChg chg="add">
          <ac:chgData name="Traci Patterson" userId="64a7e6501adb4f9f" providerId="LiveId" clId="{8D472DA2-0B2A-445A-B40D-72BB33692D84}" dt="2022-02-14T20:44:18.118" v="1041" actId="26606"/>
          <ac:spMkLst>
            <pc:docMk/>
            <pc:sldMk cId="3861400658" sldId="262"/>
            <ac:spMk id="8" creationId="{B95B9BA8-1D69-4796-85F5-B6D0BD52354B}"/>
          </ac:spMkLst>
        </pc:spChg>
        <pc:grpChg chg="add">
          <ac:chgData name="Traci Patterson" userId="64a7e6501adb4f9f" providerId="LiveId" clId="{8D472DA2-0B2A-445A-B40D-72BB33692D84}" dt="2022-02-14T20:44:18.118" v="1041" actId="26606"/>
          <ac:grpSpMkLst>
            <pc:docMk/>
            <pc:sldMk cId="3861400658" sldId="262"/>
            <ac:grpSpMk id="10" creationId="{207EE6D2-B8A8-4EA6-879E-705FC91778E0}"/>
          </ac:grpSpMkLst>
        </pc:grpChg>
      </pc:sldChg>
      <pc:sldChg chg="addSp modSp new mod setBg">
        <pc:chgData name="Traci Patterson" userId="64a7e6501adb4f9f" providerId="LiveId" clId="{8D472DA2-0B2A-445A-B40D-72BB33692D84}" dt="2022-02-15T18:40:22.180" v="4222" actId="113"/>
        <pc:sldMkLst>
          <pc:docMk/>
          <pc:sldMk cId="1563507458" sldId="263"/>
        </pc:sldMkLst>
        <pc:spChg chg="mod">
          <ac:chgData name="Traci Patterson" userId="64a7e6501adb4f9f" providerId="LiveId" clId="{8D472DA2-0B2A-445A-B40D-72BB33692D84}" dt="2022-02-15T18:40:22.180" v="4222" actId="113"/>
          <ac:spMkLst>
            <pc:docMk/>
            <pc:sldMk cId="1563507458" sldId="263"/>
            <ac:spMk id="2" creationId="{063D789B-DF22-4968-80F2-5C648F1F95A6}"/>
          </ac:spMkLst>
        </pc:spChg>
        <pc:spChg chg="mod">
          <ac:chgData name="Traci Patterson" userId="64a7e6501adb4f9f" providerId="LiveId" clId="{8D472DA2-0B2A-445A-B40D-72BB33692D84}" dt="2022-02-15T18:09:41.938" v="4000" actId="113"/>
          <ac:spMkLst>
            <pc:docMk/>
            <pc:sldMk cId="1563507458" sldId="263"/>
            <ac:spMk id="3" creationId="{5ED97EAD-8383-4592-B1C4-DF4FA4984EB5}"/>
          </ac:spMkLst>
        </pc:spChg>
        <pc:spChg chg="add">
          <ac:chgData name="Traci Patterson" userId="64a7e6501adb4f9f" providerId="LiveId" clId="{8D472DA2-0B2A-445A-B40D-72BB33692D84}" dt="2022-02-14T20:49:45.999" v="1419" actId="26606"/>
          <ac:spMkLst>
            <pc:docMk/>
            <pc:sldMk cId="1563507458" sldId="263"/>
            <ac:spMk id="10" creationId="{135FA909-3F24-448C-A8BC-7CF77F62F84F}"/>
          </ac:spMkLst>
        </pc:spChg>
        <pc:grpChg chg="add">
          <ac:chgData name="Traci Patterson" userId="64a7e6501adb4f9f" providerId="LiveId" clId="{8D472DA2-0B2A-445A-B40D-72BB33692D84}" dt="2022-02-14T20:49:45.999" v="1419" actId="26606"/>
          <ac:grpSpMkLst>
            <pc:docMk/>
            <pc:sldMk cId="1563507458" sldId="263"/>
            <ac:grpSpMk id="12" creationId="{8B60959F-9B69-4520-A16E-EA6BECC747D6}"/>
          </ac:grpSpMkLst>
        </pc:grpChg>
        <pc:picChg chg="add mod">
          <ac:chgData name="Traci Patterson" userId="64a7e6501adb4f9f" providerId="LiveId" clId="{8D472DA2-0B2A-445A-B40D-72BB33692D84}" dt="2022-02-14T20:49:45.999" v="1419" actId="26606"/>
          <ac:picMkLst>
            <pc:docMk/>
            <pc:sldMk cId="1563507458" sldId="263"/>
            <ac:picMk id="5" creationId="{9B5871F1-6CD0-4D95-8A3A-B848719B7DC9}"/>
          </ac:picMkLst>
        </pc:picChg>
      </pc:sldChg>
      <pc:sldChg chg="addSp delSp modSp new mod setBg setClrOvrMap">
        <pc:chgData name="Traci Patterson" userId="64a7e6501adb4f9f" providerId="LiveId" clId="{8D472DA2-0B2A-445A-B40D-72BB33692D84}" dt="2022-02-15T22:38:59.187" v="6796" actId="1076"/>
        <pc:sldMkLst>
          <pc:docMk/>
          <pc:sldMk cId="4142180263" sldId="264"/>
        </pc:sldMkLst>
        <pc:spChg chg="mod">
          <ac:chgData name="Traci Patterson" userId="64a7e6501adb4f9f" providerId="LiveId" clId="{8D472DA2-0B2A-445A-B40D-72BB33692D84}" dt="2022-02-14T21:00:55.078" v="1958" actId="255"/>
          <ac:spMkLst>
            <pc:docMk/>
            <pc:sldMk cId="4142180263" sldId="264"/>
            <ac:spMk id="2" creationId="{36945A61-5A8E-4636-83FA-D42D38CEE9CB}"/>
          </ac:spMkLst>
        </pc:spChg>
        <pc:spChg chg="mod">
          <ac:chgData name="Traci Patterson" userId="64a7e6501adb4f9f" providerId="LiveId" clId="{8D472DA2-0B2A-445A-B40D-72BB33692D84}" dt="2022-02-15T22:38:59.187" v="6796" actId="1076"/>
          <ac:spMkLst>
            <pc:docMk/>
            <pc:sldMk cId="4142180263" sldId="264"/>
            <ac:spMk id="3" creationId="{EEEA0CA8-72EB-49AD-A03B-C122312C4FA1}"/>
          </ac:spMkLst>
        </pc:spChg>
        <pc:spChg chg="add del">
          <ac:chgData name="Traci Patterson" userId="64a7e6501adb4f9f" providerId="LiveId" clId="{8D472DA2-0B2A-445A-B40D-72BB33692D84}" dt="2022-02-14T20:59:37.550" v="1948" actId="26606"/>
          <ac:spMkLst>
            <pc:docMk/>
            <pc:sldMk cId="4142180263" sldId="264"/>
            <ac:spMk id="9" creationId="{9AA72BD9-2C5A-4EDC-931F-5AA08EACA0F3}"/>
          </ac:spMkLst>
        </pc:spChg>
        <pc:spChg chg="add del">
          <ac:chgData name="Traci Patterson" userId="64a7e6501adb4f9f" providerId="LiveId" clId="{8D472DA2-0B2A-445A-B40D-72BB33692D84}" dt="2022-02-14T20:59:37.550" v="1948" actId="26606"/>
          <ac:spMkLst>
            <pc:docMk/>
            <pc:sldMk cId="4142180263" sldId="264"/>
            <ac:spMk id="11" creationId="{DD3981AC-7B61-4947-BCF3-F7AA7FA385B9}"/>
          </ac:spMkLst>
        </pc:spChg>
        <pc:spChg chg="add del">
          <ac:chgData name="Traci Patterson" userId="64a7e6501adb4f9f" providerId="LiveId" clId="{8D472DA2-0B2A-445A-B40D-72BB33692D84}" dt="2022-02-14T20:59:37.550" v="1948" actId="26606"/>
          <ac:spMkLst>
            <pc:docMk/>
            <pc:sldMk cId="4142180263" sldId="264"/>
            <ac:spMk id="13" creationId="{55D4142C-5077-457F-A6AD-3FECFDB39685}"/>
          </ac:spMkLst>
        </pc:spChg>
        <pc:spChg chg="add del">
          <ac:chgData name="Traci Patterson" userId="64a7e6501adb4f9f" providerId="LiveId" clId="{8D472DA2-0B2A-445A-B40D-72BB33692D84}" dt="2022-02-14T20:59:37.550" v="1948" actId="26606"/>
          <ac:spMkLst>
            <pc:docMk/>
            <pc:sldMk cId="4142180263" sldId="264"/>
            <ac:spMk id="15" creationId="{7A5F0580-5EE9-419F-96EE-B6529EF6E7D0}"/>
          </ac:spMkLst>
        </pc:spChg>
        <pc:spChg chg="add del">
          <ac:chgData name="Traci Patterson" userId="64a7e6501adb4f9f" providerId="LiveId" clId="{8D472DA2-0B2A-445A-B40D-72BB33692D84}" dt="2022-02-14T20:59:25.202" v="1945" actId="26606"/>
          <ac:spMkLst>
            <pc:docMk/>
            <pc:sldMk cId="4142180263" sldId="264"/>
            <ac:spMk id="20" creationId="{5E8D2E83-FB3A-40E7-A9E5-7AB389D612B4}"/>
          </ac:spMkLst>
        </pc:spChg>
        <pc:spChg chg="add del">
          <ac:chgData name="Traci Patterson" userId="64a7e6501adb4f9f" providerId="LiveId" clId="{8D472DA2-0B2A-445A-B40D-72BB33692D84}" dt="2022-02-14T20:59:37.521" v="1947" actId="26606"/>
          <ac:spMkLst>
            <pc:docMk/>
            <pc:sldMk cId="4142180263" sldId="264"/>
            <ac:spMk id="22" creationId="{F605C4CC-A25C-416F-8333-7CB7DC97D870}"/>
          </ac:spMkLst>
        </pc:spChg>
        <pc:spChg chg="add del">
          <ac:chgData name="Traci Patterson" userId="64a7e6501adb4f9f" providerId="LiveId" clId="{8D472DA2-0B2A-445A-B40D-72BB33692D84}" dt="2022-02-14T20:59:37.521" v="1947" actId="26606"/>
          <ac:spMkLst>
            <pc:docMk/>
            <pc:sldMk cId="4142180263" sldId="264"/>
            <ac:spMk id="23" creationId="{8F23F8A3-8FD7-4779-8323-FDC26BE99889}"/>
          </ac:spMkLst>
        </pc:spChg>
        <pc:spChg chg="add">
          <ac:chgData name="Traci Patterson" userId="64a7e6501adb4f9f" providerId="LiveId" clId="{8D472DA2-0B2A-445A-B40D-72BB33692D84}" dt="2022-02-14T20:59:37.550" v="1948" actId="26606"/>
          <ac:spMkLst>
            <pc:docMk/>
            <pc:sldMk cId="4142180263" sldId="264"/>
            <ac:spMk id="25" creationId="{C5E6CFF1-2F42-4E10-9A97-F116F46F53FE}"/>
          </ac:spMkLst>
        </pc:spChg>
        <pc:picChg chg="add mod">
          <ac:chgData name="Traci Patterson" userId="64a7e6501adb4f9f" providerId="LiveId" clId="{8D472DA2-0B2A-445A-B40D-72BB33692D84}" dt="2022-02-15T17:01:18.773" v="3717" actId="1036"/>
          <ac:picMkLst>
            <pc:docMk/>
            <pc:sldMk cId="4142180263" sldId="264"/>
            <ac:picMk id="5" creationId="{2193C9A2-DED2-46E2-B2FA-8DE40DE78F28}"/>
          </ac:picMkLst>
        </pc:picChg>
        <pc:cxnChg chg="add">
          <ac:chgData name="Traci Patterson" userId="64a7e6501adb4f9f" providerId="LiveId" clId="{8D472DA2-0B2A-445A-B40D-72BB33692D84}" dt="2022-02-14T20:59:37.550" v="1948" actId="26606"/>
          <ac:cxnSpMkLst>
            <pc:docMk/>
            <pc:sldMk cId="4142180263" sldId="264"/>
            <ac:cxnSpMk id="26" creationId="{67182200-4859-4C8D-BCBB-55B245C28BA3}"/>
          </ac:cxnSpMkLst>
        </pc:cxnChg>
      </pc:sldChg>
      <pc:sldChg chg="addSp delSp modSp new mod setBg setClrOvrMap">
        <pc:chgData name="Traci Patterson" userId="64a7e6501adb4f9f" providerId="LiveId" clId="{8D472DA2-0B2A-445A-B40D-72BB33692D84}" dt="2022-02-15T22:07:41.985" v="6160" actId="114"/>
        <pc:sldMkLst>
          <pc:docMk/>
          <pc:sldMk cId="1799503746" sldId="265"/>
        </pc:sldMkLst>
        <pc:spChg chg="mod">
          <ac:chgData name="Traci Patterson" userId="64a7e6501adb4f9f" providerId="LiveId" clId="{8D472DA2-0B2A-445A-B40D-72BB33692D84}" dt="2022-02-15T19:58:57.489" v="4674" actId="14100"/>
          <ac:spMkLst>
            <pc:docMk/>
            <pc:sldMk cId="1799503746" sldId="265"/>
            <ac:spMk id="2" creationId="{8B834352-8E4D-4DC3-A0BD-CD2624D6515E}"/>
          </ac:spMkLst>
        </pc:spChg>
        <pc:spChg chg="del mod">
          <ac:chgData name="Traci Patterson" userId="64a7e6501adb4f9f" providerId="LiveId" clId="{8D472DA2-0B2A-445A-B40D-72BB33692D84}" dt="2022-02-14T21:25:58.446" v="2788" actId="26606"/>
          <ac:spMkLst>
            <pc:docMk/>
            <pc:sldMk cId="1799503746" sldId="265"/>
            <ac:spMk id="3" creationId="{89976E35-6DBB-4410-B951-C8D93E967DC9}"/>
          </ac:spMkLst>
        </pc:spChg>
        <pc:spChg chg="add del">
          <ac:chgData name="Traci Patterson" userId="64a7e6501adb4f9f" providerId="LiveId" clId="{8D472DA2-0B2A-445A-B40D-72BB33692D84}" dt="2022-02-14T21:25:41.733" v="2786" actId="26606"/>
          <ac:spMkLst>
            <pc:docMk/>
            <pc:sldMk cId="1799503746" sldId="265"/>
            <ac:spMk id="8" creationId="{827B839B-9ADE-406B-8590-F1CAEDED45A1}"/>
          </ac:spMkLst>
        </pc:spChg>
        <pc:spChg chg="add del">
          <ac:chgData name="Traci Patterson" userId="64a7e6501adb4f9f" providerId="LiveId" clId="{8D472DA2-0B2A-445A-B40D-72BB33692D84}" dt="2022-02-14T21:25:41.733" v="2786" actId="26606"/>
          <ac:spMkLst>
            <pc:docMk/>
            <pc:sldMk cId="1799503746" sldId="265"/>
            <ac:spMk id="10" creationId="{CFE45BF0-46DB-408C-B5F7-7B11716805D4}"/>
          </ac:spMkLst>
        </pc:spChg>
        <pc:spChg chg="add del">
          <ac:chgData name="Traci Patterson" userId="64a7e6501adb4f9f" providerId="LiveId" clId="{8D472DA2-0B2A-445A-B40D-72BB33692D84}" dt="2022-02-14T21:25:41.733" v="2786" actId="26606"/>
          <ac:spMkLst>
            <pc:docMk/>
            <pc:sldMk cId="1799503746" sldId="265"/>
            <ac:spMk id="12" creationId="{2AEBC8F2-97B1-41B4-93F1-2D289E197FBA}"/>
          </ac:spMkLst>
        </pc:spChg>
        <pc:spChg chg="add del">
          <ac:chgData name="Traci Patterson" userId="64a7e6501adb4f9f" providerId="LiveId" clId="{8D472DA2-0B2A-445A-B40D-72BB33692D84}" dt="2022-02-14T21:25:41.733" v="2786" actId="26606"/>
          <ac:spMkLst>
            <pc:docMk/>
            <pc:sldMk cId="1799503746" sldId="265"/>
            <ac:spMk id="14" creationId="{472E3A19-F5D5-48FC-BB9C-48C2F68F598B}"/>
          </ac:spMkLst>
        </pc:spChg>
        <pc:spChg chg="add del">
          <ac:chgData name="Traci Patterson" userId="64a7e6501adb4f9f" providerId="LiveId" clId="{8D472DA2-0B2A-445A-B40D-72BB33692D84}" dt="2022-02-14T21:25:41.733" v="2786" actId="26606"/>
          <ac:spMkLst>
            <pc:docMk/>
            <pc:sldMk cId="1799503746" sldId="265"/>
            <ac:spMk id="16" creationId="{7A62E32F-BB65-43A8-8EB5-92346890E549}"/>
          </ac:spMkLst>
        </pc:spChg>
        <pc:spChg chg="add del">
          <ac:chgData name="Traci Patterson" userId="64a7e6501adb4f9f" providerId="LiveId" clId="{8D472DA2-0B2A-445A-B40D-72BB33692D84}" dt="2022-02-14T21:25:41.733" v="2786" actId="26606"/>
          <ac:spMkLst>
            <pc:docMk/>
            <pc:sldMk cId="1799503746" sldId="265"/>
            <ac:spMk id="18" creationId="{14E91B64-9FCC-451E-AFB4-A827D6329367}"/>
          </ac:spMkLst>
        </pc:spChg>
        <pc:spChg chg="add del">
          <ac:chgData name="Traci Patterson" userId="64a7e6501adb4f9f" providerId="LiveId" clId="{8D472DA2-0B2A-445A-B40D-72BB33692D84}" dt="2022-02-14T21:25:58.446" v="2788" actId="26606"/>
          <ac:spMkLst>
            <pc:docMk/>
            <pc:sldMk cId="1799503746" sldId="265"/>
            <ac:spMk id="46" creationId="{64F9BF67-14D7-4F9D-A8E4-4BB8DE3512EE}"/>
          </ac:spMkLst>
        </pc:spChg>
        <pc:spChg chg="add del">
          <ac:chgData name="Traci Patterson" userId="64a7e6501adb4f9f" providerId="LiveId" clId="{8D472DA2-0B2A-445A-B40D-72BB33692D84}" dt="2022-02-15T18:44:20.034" v="4372" actId="26606"/>
          <ac:spMkLst>
            <pc:docMk/>
            <pc:sldMk cId="1799503746" sldId="265"/>
            <ac:spMk id="52" creationId="{A3EFF7B1-6CB7-47D1-AD37-B870CA2B2151}"/>
          </ac:spMkLst>
        </pc:spChg>
        <pc:spChg chg="add del">
          <ac:chgData name="Traci Patterson" userId="64a7e6501adb4f9f" providerId="LiveId" clId="{8D472DA2-0B2A-445A-B40D-72BB33692D84}" dt="2022-02-15T18:44:20.034" v="4372" actId="26606"/>
          <ac:spMkLst>
            <pc:docMk/>
            <pc:sldMk cId="1799503746" sldId="265"/>
            <ac:spMk id="54" creationId="{7FA2962B-21B6-4689-A95D-A8FF6ADE47F1}"/>
          </ac:spMkLst>
        </pc:spChg>
        <pc:spChg chg="add del">
          <ac:chgData name="Traci Patterson" userId="64a7e6501adb4f9f" providerId="LiveId" clId="{8D472DA2-0B2A-445A-B40D-72BB33692D84}" dt="2022-02-15T18:44:20.034" v="4372" actId="26606"/>
          <ac:spMkLst>
            <pc:docMk/>
            <pc:sldMk cId="1799503746" sldId="265"/>
            <ac:spMk id="70" creationId="{A00D2CE1-35C1-46E6-BD59-CEE668BD90F4}"/>
          </ac:spMkLst>
        </pc:spChg>
        <pc:spChg chg="add del">
          <ac:chgData name="Traci Patterson" userId="64a7e6501adb4f9f" providerId="LiveId" clId="{8D472DA2-0B2A-445A-B40D-72BB33692D84}" dt="2022-02-15T18:44:20.034" v="4372" actId="26606"/>
          <ac:spMkLst>
            <pc:docMk/>
            <pc:sldMk cId="1799503746" sldId="265"/>
            <ac:spMk id="78" creationId="{E18403B7-F2C7-4C07-8522-21C31910902C}"/>
          </ac:spMkLst>
        </pc:spChg>
        <pc:spChg chg="add">
          <ac:chgData name="Traci Patterson" userId="64a7e6501adb4f9f" providerId="LiveId" clId="{8D472DA2-0B2A-445A-B40D-72BB33692D84}" dt="2022-02-15T18:44:20.034" v="4372" actId="26606"/>
          <ac:spMkLst>
            <pc:docMk/>
            <pc:sldMk cId="1799503746" sldId="265"/>
            <ac:spMk id="90" creationId="{C5E6CFF1-2F42-4E10-9A97-F116F46F53FE}"/>
          </ac:spMkLst>
        </pc:spChg>
        <pc:grpChg chg="add del">
          <ac:chgData name="Traci Patterson" userId="64a7e6501adb4f9f" providerId="LiveId" clId="{8D472DA2-0B2A-445A-B40D-72BB33692D84}" dt="2022-02-14T21:25:58.446" v="2788" actId="26606"/>
          <ac:grpSpMkLst>
            <pc:docMk/>
            <pc:sldMk cId="1799503746" sldId="265"/>
            <ac:grpSpMk id="23" creationId="{DDAE397D-2F47-480F-95CA-D5EDB24333CB}"/>
          </ac:grpSpMkLst>
        </pc:grpChg>
        <pc:grpChg chg="add del">
          <ac:chgData name="Traci Patterson" userId="64a7e6501adb4f9f" providerId="LiveId" clId="{8D472DA2-0B2A-445A-B40D-72BB33692D84}" dt="2022-02-15T18:44:20.034" v="4372" actId="26606"/>
          <ac:grpSpMkLst>
            <pc:docMk/>
            <pc:sldMk cId="1799503746" sldId="265"/>
            <ac:grpSpMk id="56" creationId="{A745280D-ED36-41FE-8EB1-CE597C99CFE8}"/>
          </ac:grpSpMkLst>
        </pc:grpChg>
        <pc:grpChg chg="add del">
          <ac:chgData name="Traci Patterson" userId="64a7e6501adb4f9f" providerId="LiveId" clId="{8D472DA2-0B2A-445A-B40D-72BB33692D84}" dt="2022-02-15T18:44:20.034" v="4372" actId="26606"/>
          <ac:grpSpMkLst>
            <pc:docMk/>
            <pc:sldMk cId="1799503746" sldId="265"/>
            <ac:grpSpMk id="62" creationId="{80E95A5C-1E97-41C3-9DEC-245FF6DEBF1F}"/>
          </ac:grpSpMkLst>
        </pc:grpChg>
        <pc:grpChg chg="add del">
          <ac:chgData name="Traci Patterson" userId="64a7e6501adb4f9f" providerId="LiveId" clId="{8D472DA2-0B2A-445A-B40D-72BB33692D84}" dt="2022-02-15T18:44:20.034" v="4372" actId="26606"/>
          <ac:grpSpMkLst>
            <pc:docMk/>
            <pc:sldMk cId="1799503746" sldId="265"/>
            <ac:grpSpMk id="72" creationId="{A58DCE86-9AE1-46D1-96D6-04B8B3EDF6FA}"/>
          </ac:grpSpMkLst>
        </pc:grpChg>
        <pc:grpChg chg="add del">
          <ac:chgData name="Traci Patterson" userId="64a7e6501adb4f9f" providerId="LiveId" clId="{8D472DA2-0B2A-445A-B40D-72BB33692D84}" dt="2022-02-15T18:44:20.034" v="4372" actId="26606"/>
          <ac:grpSpMkLst>
            <pc:docMk/>
            <pc:sldMk cId="1799503746" sldId="265"/>
            <ac:grpSpMk id="80" creationId="{23B58CC6-A99E-43AF-A467-256F19287FB8}"/>
          </ac:grpSpMkLst>
        </pc:grpChg>
        <pc:graphicFrameChg chg="add mod modGraphic">
          <ac:chgData name="Traci Patterson" userId="64a7e6501adb4f9f" providerId="LiveId" clId="{8D472DA2-0B2A-445A-B40D-72BB33692D84}" dt="2022-02-15T22:07:41.985" v="6160" actId="114"/>
          <ac:graphicFrameMkLst>
            <pc:docMk/>
            <pc:sldMk cId="1799503746" sldId="265"/>
            <ac:graphicFrameMk id="48" creationId="{42C26224-397F-4C16-8FFA-1D0E400A4ADB}"/>
          </ac:graphicFrameMkLst>
        </pc:graphicFrameChg>
        <pc:picChg chg="add mod">
          <ac:chgData name="Traci Patterson" userId="64a7e6501adb4f9f" providerId="LiveId" clId="{8D472DA2-0B2A-445A-B40D-72BB33692D84}" dt="2022-02-15T21:11:15.254" v="5650" actId="1076"/>
          <ac:picMkLst>
            <pc:docMk/>
            <pc:sldMk cId="1799503746" sldId="265"/>
            <ac:picMk id="86" creationId="{87C0EACB-8340-4D83-89A0-3C16AC074D2E}"/>
          </ac:picMkLst>
        </pc:picChg>
        <pc:cxnChg chg="add">
          <ac:chgData name="Traci Patterson" userId="64a7e6501adb4f9f" providerId="LiveId" clId="{8D472DA2-0B2A-445A-B40D-72BB33692D84}" dt="2022-02-15T18:44:20.034" v="4372" actId="26606"/>
          <ac:cxnSpMkLst>
            <pc:docMk/>
            <pc:sldMk cId="1799503746" sldId="265"/>
            <ac:cxnSpMk id="92" creationId="{67182200-4859-4C8D-BCBB-55B245C28BA3}"/>
          </ac:cxnSpMkLst>
        </pc:cxnChg>
      </pc:sldChg>
      <pc:sldChg chg="addSp delSp modSp new del mod setBg setClrOvrMap">
        <pc:chgData name="Traci Patterson" userId="64a7e6501adb4f9f" providerId="LiveId" clId="{8D472DA2-0B2A-445A-B40D-72BB33692D84}" dt="2022-02-15T18:13:39.075" v="4049" actId="2696"/>
        <pc:sldMkLst>
          <pc:docMk/>
          <pc:sldMk cId="903494247" sldId="266"/>
        </pc:sldMkLst>
        <pc:spChg chg="mod">
          <ac:chgData name="Traci Patterson" userId="64a7e6501adb4f9f" providerId="LiveId" clId="{8D472DA2-0B2A-445A-B40D-72BB33692D84}" dt="2022-02-14T21:52:29.814" v="3437" actId="1076"/>
          <ac:spMkLst>
            <pc:docMk/>
            <pc:sldMk cId="903494247" sldId="266"/>
            <ac:spMk id="2" creationId="{7D1F71F6-0ED6-47DB-A3E3-A7F771985DB8}"/>
          </ac:spMkLst>
        </pc:spChg>
        <pc:spChg chg="mod">
          <ac:chgData name="Traci Patterson" userId="64a7e6501adb4f9f" providerId="LiveId" clId="{8D472DA2-0B2A-445A-B40D-72BB33692D84}" dt="2022-02-15T17:12:51.319" v="3825" actId="20577"/>
          <ac:spMkLst>
            <pc:docMk/>
            <pc:sldMk cId="903494247" sldId="266"/>
            <ac:spMk id="3" creationId="{E075D306-BCFF-46B2-BD4D-DB8912397742}"/>
          </ac:spMkLst>
        </pc:spChg>
        <pc:spChg chg="add mod">
          <ac:chgData name="Traci Patterson" userId="64a7e6501adb4f9f" providerId="LiveId" clId="{8D472DA2-0B2A-445A-B40D-72BB33692D84}" dt="2022-02-15T17:13:44.291" v="3830" actId="1076"/>
          <ac:spMkLst>
            <pc:docMk/>
            <pc:sldMk cId="903494247" sldId="266"/>
            <ac:spMk id="6" creationId="{2C73F976-244D-4C99-A00F-9DD4BBE06A1A}"/>
          </ac:spMkLst>
        </pc:spChg>
        <pc:spChg chg="add del">
          <ac:chgData name="Traci Patterson" userId="64a7e6501adb4f9f" providerId="LiveId" clId="{8D472DA2-0B2A-445A-B40D-72BB33692D84}" dt="2022-02-14T21:48:37.082" v="3340" actId="26606"/>
          <ac:spMkLst>
            <pc:docMk/>
            <pc:sldMk cId="903494247" sldId="266"/>
            <ac:spMk id="10" creationId="{73DE2CFE-42F2-48F0-8706-5264E012B10C}"/>
          </ac:spMkLst>
        </pc:spChg>
        <pc:spChg chg="add del">
          <ac:chgData name="Traci Patterson" userId="64a7e6501adb4f9f" providerId="LiveId" clId="{8D472DA2-0B2A-445A-B40D-72BB33692D84}" dt="2022-02-14T21:51:39.903" v="3428" actId="26606"/>
          <ac:spMkLst>
            <pc:docMk/>
            <pc:sldMk cId="903494247" sldId="266"/>
            <ac:spMk id="15" creationId="{4C608BEB-860E-4094-8511-78603564A75E}"/>
          </ac:spMkLst>
        </pc:spChg>
        <pc:spChg chg="add">
          <ac:chgData name="Traci Patterson" userId="64a7e6501adb4f9f" providerId="LiveId" clId="{8D472DA2-0B2A-445A-B40D-72BB33692D84}" dt="2022-02-14T21:51:39.903" v="3428" actId="26606"/>
          <ac:spMkLst>
            <pc:docMk/>
            <pc:sldMk cId="903494247" sldId="266"/>
            <ac:spMk id="22" creationId="{1DE7243B-5109-444B-8FAF-7437C66BC0E9}"/>
          </ac:spMkLst>
        </pc:spChg>
        <pc:spChg chg="add">
          <ac:chgData name="Traci Patterson" userId="64a7e6501adb4f9f" providerId="LiveId" clId="{8D472DA2-0B2A-445A-B40D-72BB33692D84}" dt="2022-02-14T21:51:39.903" v="3428" actId="26606"/>
          <ac:spMkLst>
            <pc:docMk/>
            <pc:sldMk cId="903494247" sldId="266"/>
            <ac:spMk id="24" creationId="{4C5D6221-DA7B-4611-AA26-7D8E349FDE96}"/>
          </ac:spMkLst>
        </pc:spChg>
        <pc:picChg chg="add del mod">
          <ac:chgData name="Traci Patterson" userId="64a7e6501adb4f9f" providerId="LiveId" clId="{8D472DA2-0B2A-445A-B40D-72BB33692D84}" dt="2022-02-14T21:44:18.154" v="2983" actId="478"/>
          <ac:picMkLst>
            <pc:docMk/>
            <pc:sldMk cId="903494247" sldId="266"/>
            <ac:picMk id="5" creationId="{6A7FD894-DD66-4C97-997C-4DBF09F70671}"/>
          </ac:picMkLst>
        </pc:picChg>
        <pc:cxnChg chg="add del">
          <ac:chgData name="Traci Patterson" userId="64a7e6501adb4f9f" providerId="LiveId" clId="{8D472DA2-0B2A-445A-B40D-72BB33692D84}" dt="2022-02-14T21:51:39.903" v="3428" actId="26606"/>
          <ac:cxnSpMkLst>
            <pc:docMk/>
            <pc:sldMk cId="903494247" sldId="266"/>
            <ac:cxnSpMk id="17" creationId="{1F16A8D4-FE87-4604-88B2-394B5D1EB437}"/>
          </ac:cxnSpMkLst>
        </pc:cxnChg>
      </pc:sldChg>
      <pc:sldChg chg="addSp delSp modSp new mod setBg setClrOvrMap">
        <pc:chgData name="Traci Patterson" userId="64a7e6501adb4f9f" providerId="LiveId" clId="{8D472DA2-0B2A-445A-B40D-72BB33692D84}" dt="2022-02-14T22:13:25.429" v="3696" actId="1076"/>
        <pc:sldMkLst>
          <pc:docMk/>
          <pc:sldMk cId="1930901252" sldId="267"/>
        </pc:sldMkLst>
        <pc:spChg chg="mod">
          <ac:chgData name="Traci Patterson" userId="64a7e6501adb4f9f" providerId="LiveId" clId="{8D472DA2-0B2A-445A-B40D-72BB33692D84}" dt="2022-02-14T22:12:45.121" v="3692" actId="14100"/>
          <ac:spMkLst>
            <pc:docMk/>
            <pc:sldMk cId="1930901252" sldId="267"/>
            <ac:spMk id="2" creationId="{9B66106F-A8ED-421B-B14B-27AF20110020}"/>
          </ac:spMkLst>
        </pc:spChg>
        <pc:spChg chg="mod">
          <ac:chgData name="Traci Patterson" userId="64a7e6501adb4f9f" providerId="LiveId" clId="{8D472DA2-0B2A-445A-B40D-72BB33692D84}" dt="2022-02-14T22:13:25.429" v="3696" actId="1076"/>
          <ac:spMkLst>
            <pc:docMk/>
            <pc:sldMk cId="1930901252" sldId="267"/>
            <ac:spMk id="3" creationId="{C99427F6-59CB-4DEB-A3EE-821BD6A94EE7}"/>
          </ac:spMkLst>
        </pc:spChg>
        <pc:spChg chg="add del">
          <ac:chgData name="Traci Patterson" userId="64a7e6501adb4f9f" providerId="LiveId" clId="{8D472DA2-0B2A-445A-B40D-72BB33692D84}" dt="2022-02-14T22:12:12.110" v="3685" actId="26606"/>
          <ac:spMkLst>
            <pc:docMk/>
            <pc:sldMk cId="1930901252" sldId="267"/>
            <ac:spMk id="10" creationId="{E8A8EAB8-D2FF-444D-B34B-7D32F106AD0E}"/>
          </ac:spMkLst>
        </pc:spChg>
        <pc:spChg chg="add del">
          <ac:chgData name="Traci Patterson" userId="64a7e6501adb4f9f" providerId="LiveId" clId="{8D472DA2-0B2A-445A-B40D-72BB33692D84}" dt="2022-02-14T22:12:12.110" v="3685" actId="26606"/>
          <ac:spMkLst>
            <pc:docMk/>
            <pc:sldMk cId="1930901252" sldId="267"/>
            <ac:spMk id="12" creationId="{9DD005C1-8C51-42D6-9BEE-B9B83849743D}"/>
          </ac:spMkLst>
        </pc:spChg>
        <pc:spChg chg="add del">
          <ac:chgData name="Traci Patterson" userId="64a7e6501adb4f9f" providerId="LiveId" clId="{8D472DA2-0B2A-445A-B40D-72BB33692D84}" dt="2022-02-14T22:12:12.110" v="3685" actId="26606"/>
          <ac:spMkLst>
            <pc:docMk/>
            <pc:sldMk cId="1930901252" sldId="267"/>
            <ac:spMk id="14" creationId="{C61F2F60-14E3-4196-B7CE-175E46F04481}"/>
          </ac:spMkLst>
        </pc:spChg>
        <pc:spChg chg="add">
          <ac:chgData name="Traci Patterson" userId="64a7e6501adb4f9f" providerId="LiveId" clId="{8D472DA2-0B2A-445A-B40D-72BB33692D84}" dt="2022-02-14T22:12:12.110" v="3685" actId="26606"/>
          <ac:spMkLst>
            <pc:docMk/>
            <pc:sldMk cId="1930901252" sldId="267"/>
            <ac:spMk id="19" creationId="{9AA72BD9-2C5A-4EDC-931F-5AA08EACA0F3}"/>
          </ac:spMkLst>
        </pc:spChg>
        <pc:spChg chg="add">
          <ac:chgData name="Traci Patterson" userId="64a7e6501adb4f9f" providerId="LiveId" clId="{8D472DA2-0B2A-445A-B40D-72BB33692D84}" dt="2022-02-14T22:12:12.110" v="3685" actId="26606"/>
          <ac:spMkLst>
            <pc:docMk/>
            <pc:sldMk cId="1930901252" sldId="267"/>
            <ac:spMk id="21" creationId="{DD3981AC-7B61-4947-BCF3-F7AA7FA385B9}"/>
          </ac:spMkLst>
        </pc:spChg>
        <pc:spChg chg="add">
          <ac:chgData name="Traci Patterson" userId="64a7e6501adb4f9f" providerId="LiveId" clId="{8D472DA2-0B2A-445A-B40D-72BB33692D84}" dt="2022-02-14T22:12:12.110" v="3685" actId="26606"/>
          <ac:spMkLst>
            <pc:docMk/>
            <pc:sldMk cId="1930901252" sldId="267"/>
            <ac:spMk id="23" creationId="{55D4142C-5077-457F-A6AD-3FECFDB39685}"/>
          </ac:spMkLst>
        </pc:spChg>
        <pc:spChg chg="add">
          <ac:chgData name="Traci Patterson" userId="64a7e6501adb4f9f" providerId="LiveId" clId="{8D472DA2-0B2A-445A-B40D-72BB33692D84}" dt="2022-02-14T22:12:12.110" v="3685" actId="26606"/>
          <ac:spMkLst>
            <pc:docMk/>
            <pc:sldMk cId="1930901252" sldId="267"/>
            <ac:spMk id="25" creationId="{7A5F0580-5EE9-419F-96EE-B6529EF6E7D0}"/>
          </ac:spMkLst>
        </pc:spChg>
        <pc:picChg chg="add mod ord">
          <ac:chgData name="Traci Patterson" userId="64a7e6501adb4f9f" providerId="LiveId" clId="{8D472DA2-0B2A-445A-B40D-72BB33692D84}" dt="2022-02-14T22:12:25.969" v="3690" actId="1076"/>
          <ac:picMkLst>
            <pc:docMk/>
            <pc:sldMk cId="1930901252" sldId="267"/>
            <ac:picMk id="5" creationId="{B79586C8-2385-4319-BC61-95CC29D270DE}"/>
          </ac:picMkLst>
        </pc:picChg>
      </pc:sldChg>
      <pc:sldChg chg="addSp modSp new mod">
        <pc:chgData name="Traci Patterson" userId="64a7e6501adb4f9f" providerId="LiveId" clId="{8D472DA2-0B2A-445A-B40D-72BB33692D84}" dt="2022-02-16T05:26:03.418" v="11334" actId="20577"/>
        <pc:sldMkLst>
          <pc:docMk/>
          <pc:sldMk cId="1199481075" sldId="268"/>
        </pc:sldMkLst>
        <pc:spChg chg="add mod">
          <ac:chgData name="Traci Patterson" userId="64a7e6501adb4f9f" providerId="LiveId" clId="{8D472DA2-0B2A-445A-B40D-72BB33692D84}" dt="2022-02-16T05:26:03.418" v="11334" actId="20577"/>
          <ac:spMkLst>
            <pc:docMk/>
            <pc:sldMk cId="1199481075" sldId="268"/>
            <ac:spMk id="5" creationId="{B5CB3EE3-9FB1-48ED-9A02-01E09AEC5DF6}"/>
          </ac:spMkLst>
        </pc:spChg>
        <pc:picChg chg="add mod">
          <ac:chgData name="Traci Patterson" userId="64a7e6501adb4f9f" providerId="LiveId" clId="{8D472DA2-0B2A-445A-B40D-72BB33692D84}" dt="2022-02-15T18:04:47.066" v="3832"/>
          <ac:picMkLst>
            <pc:docMk/>
            <pc:sldMk cId="1199481075" sldId="268"/>
            <ac:picMk id="4" creationId="{3859209C-FB5D-432F-A860-6CA9570A172F}"/>
          </ac:picMkLst>
        </pc:picChg>
      </pc:sldChg>
      <pc:sldChg chg="modSp new del mod">
        <pc:chgData name="Traci Patterson" userId="64a7e6501adb4f9f" providerId="LiveId" clId="{8D472DA2-0B2A-445A-B40D-72BB33692D84}" dt="2022-02-15T17:12:37.735" v="3823" actId="47"/>
        <pc:sldMkLst>
          <pc:docMk/>
          <pc:sldMk cId="2609628924" sldId="268"/>
        </pc:sldMkLst>
        <pc:spChg chg="mod">
          <ac:chgData name="Traci Patterson" userId="64a7e6501adb4f9f" providerId="LiveId" clId="{8D472DA2-0B2A-445A-B40D-72BB33692D84}" dt="2022-02-15T17:03:38.228" v="3735" actId="20577"/>
          <ac:spMkLst>
            <pc:docMk/>
            <pc:sldMk cId="2609628924" sldId="268"/>
            <ac:spMk id="2" creationId="{3E78C7E2-0283-4C9B-A7F2-F02AF52B22A8}"/>
          </ac:spMkLst>
        </pc:spChg>
        <pc:spChg chg="mod">
          <ac:chgData name="Traci Patterson" userId="64a7e6501adb4f9f" providerId="LiveId" clId="{8D472DA2-0B2A-445A-B40D-72BB33692D84}" dt="2022-02-15T17:04:47.620" v="3822" actId="12"/>
          <ac:spMkLst>
            <pc:docMk/>
            <pc:sldMk cId="2609628924" sldId="268"/>
            <ac:spMk id="3" creationId="{6997725F-355E-4062-9959-3A1201A32DE2}"/>
          </ac:spMkLst>
        </pc:spChg>
      </pc:sldChg>
      <pc:sldChg chg="addSp delSp modSp new mod setBg setClrOvrMap">
        <pc:chgData name="Traci Patterson" userId="64a7e6501adb4f9f" providerId="LiveId" clId="{8D472DA2-0B2A-445A-B40D-72BB33692D84}" dt="2022-02-15T23:37:51.218" v="7588" actId="5793"/>
        <pc:sldMkLst>
          <pc:docMk/>
          <pc:sldMk cId="3880962782" sldId="269"/>
        </pc:sldMkLst>
        <pc:spChg chg="mod ord">
          <ac:chgData name="Traci Patterson" userId="64a7e6501adb4f9f" providerId="LiveId" clId="{8D472DA2-0B2A-445A-B40D-72BB33692D84}" dt="2022-02-15T23:37:07.500" v="7581" actId="255"/>
          <ac:spMkLst>
            <pc:docMk/>
            <pc:sldMk cId="3880962782" sldId="269"/>
            <ac:spMk id="2" creationId="{5869D56A-F082-43EC-8531-0F0955271E13}"/>
          </ac:spMkLst>
        </pc:spChg>
        <pc:spChg chg="mod">
          <ac:chgData name="Traci Patterson" userId="64a7e6501adb4f9f" providerId="LiveId" clId="{8D472DA2-0B2A-445A-B40D-72BB33692D84}" dt="2022-02-15T23:37:51.218" v="7588" actId="5793"/>
          <ac:spMkLst>
            <pc:docMk/>
            <pc:sldMk cId="3880962782" sldId="269"/>
            <ac:spMk id="3" creationId="{0FC4E14F-673C-4F09-A4D4-2D39142F2672}"/>
          </ac:spMkLst>
        </pc:spChg>
        <pc:spChg chg="add del">
          <ac:chgData name="Traci Patterson" userId="64a7e6501adb4f9f" providerId="LiveId" clId="{8D472DA2-0B2A-445A-B40D-72BB33692D84}" dt="2022-02-15T18:56:13.011" v="4671" actId="26606"/>
          <ac:spMkLst>
            <pc:docMk/>
            <pc:sldMk cId="3880962782" sldId="269"/>
            <ac:spMk id="9" creationId="{79BB35BC-D5C2-4C8B-A22A-A71E6191913B}"/>
          </ac:spMkLst>
        </pc:spChg>
        <pc:spChg chg="add del">
          <ac:chgData name="Traci Patterson" userId="64a7e6501adb4f9f" providerId="LiveId" clId="{8D472DA2-0B2A-445A-B40D-72BB33692D84}" dt="2022-02-15T23:36:57.342" v="7580" actId="26606"/>
          <ac:spMkLst>
            <pc:docMk/>
            <pc:sldMk cId="3880962782" sldId="269"/>
            <ac:spMk id="14" creationId="{04812C46-200A-4DEB-A05E-3ED6C68C2387}"/>
          </ac:spMkLst>
        </pc:spChg>
        <pc:spChg chg="add del">
          <ac:chgData name="Traci Patterson" userId="64a7e6501adb4f9f" providerId="LiveId" clId="{8D472DA2-0B2A-445A-B40D-72BB33692D84}" dt="2022-02-15T23:36:57.342" v="7580" actId="26606"/>
          <ac:spMkLst>
            <pc:docMk/>
            <pc:sldMk cId="3880962782" sldId="269"/>
            <ac:spMk id="16" creationId="{D1EA859B-E555-4109-94F3-6700E046E008}"/>
          </ac:spMkLst>
        </pc:spChg>
        <pc:spChg chg="add">
          <ac:chgData name="Traci Patterson" userId="64a7e6501adb4f9f" providerId="LiveId" clId="{8D472DA2-0B2A-445A-B40D-72BB33692D84}" dt="2022-02-15T23:36:57.342" v="7580" actId="26606"/>
          <ac:spMkLst>
            <pc:docMk/>
            <pc:sldMk cId="3880962782" sldId="269"/>
            <ac:spMk id="21" creationId="{9AA72BD9-2C5A-4EDC-931F-5AA08EACA0F3}"/>
          </ac:spMkLst>
        </pc:spChg>
        <pc:spChg chg="add">
          <ac:chgData name="Traci Patterson" userId="64a7e6501adb4f9f" providerId="LiveId" clId="{8D472DA2-0B2A-445A-B40D-72BB33692D84}" dt="2022-02-15T23:36:57.342" v="7580" actId="26606"/>
          <ac:spMkLst>
            <pc:docMk/>
            <pc:sldMk cId="3880962782" sldId="269"/>
            <ac:spMk id="23" creationId="{DD3981AC-7B61-4947-BCF3-F7AA7FA385B9}"/>
          </ac:spMkLst>
        </pc:spChg>
        <pc:spChg chg="add">
          <ac:chgData name="Traci Patterson" userId="64a7e6501adb4f9f" providerId="LiveId" clId="{8D472DA2-0B2A-445A-B40D-72BB33692D84}" dt="2022-02-15T23:36:57.342" v="7580" actId="26606"/>
          <ac:spMkLst>
            <pc:docMk/>
            <pc:sldMk cId="3880962782" sldId="269"/>
            <ac:spMk id="25" creationId="{55D4142C-5077-457F-A6AD-3FECFDB39685}"/>
          </ac:spMkLst>
        </pc:spChg>
        <pc:spChg chg="add">
          <ac:chgData name="Traci Patterson" userId="64a7e6501adb4f9f" providerId="LiveId" clId="{8D472DA2-0B2A-445A-B40D-72BB33692D84}" dt="2022-02-15T23:36:57.342" v="7580" actId="26606"/>
          <ac:spMkLst>
            <pc:docMk/>
            <pc:sldMk cId="3880962782" sldId="269"/>
            <ac:spMk id="27" creationId="{7A5F0580-5EE9-419F-96EE-B6529EF6E7D0}"/>
          </ac:spMkLst>
        </pc:spChg>
        <pc:picChg chg="add mod">
          <ac:chgData name="Traci Patterson" userId="64a7e6501adb4f9f" providerId="LiveId" clId="{8D472DA2-0B2A-445A-B40D-72BB33692D84}" dt="2022-02-15T23:36:57.342" v="7580" actId="26606"/>
          <ac:picMkLst>
            <pc:docMk/>
            <pc:sldMk cId="3880962782" sldId="269"/>
            <ac:picMk id="5" creationId="{4557554B-A13A-4E4B-8B6C-9AB1C1205180}"/>
          </ac:picMkLst>
        </pc:picChg>
      </pc:sldChg>
      <pc:sldChg chg="addSp delSp modSp new mod setBg setClrOvrMap">
        <pc:chgData name="Traci Patterson" userId="64a7e6501adb4f9f" providerId="LiveId" clId="{8D472DA2-0B2A-445A-B40D-72BB33692D84}" dt="2022-02-15T18:23:48.718" v="4188" actId="255"/>
        <pc:sldMkLst>
          <pc:docMk/>
          <pc:sldMk cId="3478874872" sldId="270"/>
        </pc:sldMkLst>
        <pc:spChg chg="mod">
          <ac:chgData name="Traci Patterson" userId="64a7e6501adb4f9f" providerId="LiveId" clId="{8D472DA2-0B2A-445A-B40D-72BB33692D84}" dt="2022-02-15T18:23:37.008" v="4187" actId="122"/>
          <ac:spMkLst>
            <pc:docMk/>
            <pc:sldMk cId="3478874872" sldId="270"/>
            <ac:spMk id="2" creationId="{14D978A1-E519-4B4B-A8FB-CE54FC1F1265}"/>
          </ac:spMkLst>
        </pc:spChg>
        <pc:spChg chg="mod">
          <ac:chgData name="Traci Patterson" userId="64a7e6501adb4f9f" providerId="LiveId" clId="{8D472DA2-0B2A-445A-B40D-72BB33692D84}" dt="2022-02-15T18:23:48.718" v="4188" actId="255"/>
          <ac:spMkLst>
            <pc:docMk/>
            <pc:sldMk cId="3478874872" sldId="270"/>
            <ac:spMk id="3" creationId="{48C5C164-9500-4952-9E9A-6B5FD55414DA}"/>
          </ac:spMkLst>
        </pc:spChg>
        <pc:spChg chg="add del">
          <ac:chgData name="Traci Patterson" userId="64a7e6501adb4f9f" providerId="LiveId" clId="{8D472DA2-0B2A-445A-B40D-72BB33692D84}" dt="2022-02-15T18:22:27.434" v="4182" actId="26606"/>
          <ac:spMkLst>
            <pc:docMk/>
            <pc:sldMk cId="3478874872" sldId="270"/>
            <ac:spMk id="9" creationId="{C5E6CFF1-2F42-4E10-9A97-F116F46F53FE}"/>
          </ac:spMkLst>
        </pc:spChg>
        <pc:spChg chg="add">
          <ac:chgData name="Traci Patterson" userId="64a7e6501adb4f9f" providerId="LiveId" clId="{8D472DA2-0B2A-445A-B40D-72BB33692D84}" dt="2022-02-15T18:23:14.923" v="4184" actId="26606"/>
          <ac:spMkLst>
            <pc:docMk/>
            <pc:sldMk cId="3478874872" sldId="270"/>
            <ac:spMk id="15" creationId="{C5E6CFF1-2F42-4E10-9A97-F116F46F53FE}"/>
          </ac:spMkLst>
        </pc:spChg>
        <pc:picChg chg="add del">
          <ac:chgData name="Traci Patterson" userId="64a7e6501adb4f9f" providerId="LiveId" clId="{8D472DA2-0B2A-445A-B40D-72BB33692D84}" dt="2022-02-15T18:22:27.434" v="4182" actId="26606"/>
          <ac:picMkLst>
            <pc:docMk/>
            <pc:sldMk cId="3478874872" sldId="270"/>
            <ac:picMk id="5" creationId="{6E601F2B-F244-4BD1-A202-734A88282E2D}"/>
          </ac:picMkLst>
        </pc:picChg>
        <pc:picChg chg="add del mod">
          <ac:chgData name="Traci Patterson" userId="64a7e6501adb4f9f" providerId="LiveId" clId="{8D472DA2-0B2A-445A-B40D-72BB33692D84}" dt="2022-02-15T18:22:26.884" v="4181" actId="931"/>
          <ac:picMkLst>
            <pc:docMk/>
            <pc:sldMk cId="3478874872" sldId="270"/>
            <ac:picMk id="6" creationId="{A2888783-C919-4FC6-AD2D-31CBA02DF377}"/>
          </ac:picMkLst>
        </pc:picChg>
        <pc:picChg chg="add mod ord">
          <ac:chgData name="Traci Patterson" userId="64a7e6501adb4f9f" providerId="LiveId" clId="{8D472DA2-0B2A-445A-B40D-72BB33692D84}" dt="2022-02-15T18:23:14.923" v="4184" actId="26606"/>
          <ac:picMkLst>
            <pc:docMk/>
            <pc:sldMk cId="3478874872" sldId="270"/>
            <ac:picMk id="10" creationId="{62B1EA76-88CE-4CED-8581-ABA69336DF54}"/>
          </ac:picMkLst>
        </pc:picChg>
        <pc:cxnChg chg="add del">
          <ac:chgData name="Traci Patterson" userId="64a7e6501adb4f9f" providerId="LiveId" clId="{8D472DA2-0B2A-445A-B40D-72BB33692D84}" dt="2022-02-15T18:22:27.434" v="4182" actId="26606"/>
          <ac:cxnSpMkLst>
            <pc:docMk/>
            <pc:sldMk cId="3478874872" sldId="270"/>
            <ac:cxnSpMk id="11" creationId="{67182200-4859-4C8D-BCBB-55B245C28BA3}"/>
          </ac:cxnSpMkLst>
        </pc:cxnChg>
        <pc:cxnChg chg="add">
          <ac:chgData name="Traci Patterson" userId="64a7e6501adb4f9f" providerId="LiveId" clId="{8D472DA2-0B2A-445A-B40D-72BB33692D84}" dt="2022-02-15T18:23:14.923" v="4184" actId="26606"/>
          <ac:cxnSpMkLst>
            <pc:docMk/>
            <pc:sldMk cId="3478874872" sldId="270"/>
            <ac:cxnSpMk id="17" creationId="{67182200-4859-4C8D-BCBB-55B245C28BA3}"/>
          </ac:cxnSpMkLst>
        </pc:cxnChg>
      </pc:sldChg>
      <pc:sldChg chg="addSp modSp new mod setBg">
        <pc:chgData name="Traci Patterson" userId="64a7e6501adb4f9f" providerId="LiveId" clId="{8D472DA2-0B2A-445A-B40D-72BB33692D84}" dt="2022-02-15T18:33:46.561" v="4216" actId="122"/>
        <pc:sldMkLst>
          <pc:docMk/>
          <pc:sldMk cId="3465511102" sldId="271"/>
        </pc:sldMkLst>
        <pc:spChg chg="mod">
          <ac:chgData name="Traci Patterson" userId="64a7e6501adb4f9f" providerId="LiveId" clId="{8D472DA2-0B2A-445A-B40D-72BB33692D84}" dt="2022-02-15T18:33:46.561" v="4216" actId="122"/>
          <ac:spMkLst>
            <pc:docMk/>
            <pc:sldMk cId="3465511102" sldId="271"/>
            <ac:spMk id="2" creationId="{E01445E4-C2CF-405F-805F-C6E69FC17580}"/>
          </ac:spMkLst>
        </pc:spChg>
        <pc:spChg chg="mod">
          <ac:chgData name="Traci Patterson" userId="64a7e6501adb4f9f" providerId="LiveId" clId="{8D472DA2-0B2A-445A-B40D-72BB33692D84}" dt="2022-02-15T18:33:28.757" v="4215" actId="14100"/>
          <ac:spMkLst>
            <pc:docMk/>
            <pc:sldMk cId="3465511102" sldId="271"/>
            <ac:spMk id="3" creationId="{C5608560-E7B9-4899-9FD5-A451A92E53BA}"/>
          </ac:spMkLst>
        </pc:spChg>
        <pc:spChg chg="add">
          <ac:chgData name="Traci Patterson" userId="64a7e6501adb4f9f" providerId="LiveId" clId="{8D472DA2-0B2A-445A-B40D-72BB33692D84}" dt="2022-02-15T18:32:58.260" v="4211" actId="26606"/>
          <ac:spMkLst>
            <pc:docMk/>
            <pc:sldMk cId="3465511102" sldId="271"/>
            <ac:spMk id="8" creationId="{33CD251C-A887-4D2F-925B-FC097198538B}"/>
          </ac:spMkLst>
        </pc:spChg>
        <pc:spChg chg="add">
          <ac:chgData name="Traci Patterson" userId="64a7e6501adb4f9f" providerId="LiveId" clId="{8D472DA2-0B2A-445A-B40D-72BB33692D84}" dt="2022-02-15T18:32:58.260" v="4211" actId="26606"/>
          <ac:spMkLst>
            <pc:docMk/>
            <pc:sldMk cId="3465511102" sldId="271"/>
            <ac:spMk id="10" creationId="{B19D093C-27FB-4032-B282-42C4563F257C}"/>
          </ac:spMkLst>
        </pc:spChg>
        <pc:grpChg chg="add">
          <ac:chgData name="Traci Patterson" userId="64a7e6501adb4f9f" providerId="LiveId" clId="{8D472DA2-0B2A-445A-B40D-72BB33692D84}" dt="2022-02-15T18:32:58.260" v="4211" actId="26606"/>
          <ac:grpSpMkLst>
            <pc:docMk/>
            <pc:sldMk cId="3465511102" sldId="271"/>
            <ac:grpSpMk id="12" creationId="{35EE815E-1BD3-4777-B652-6D98825BF66B}"/>
          </ac:grpSpMkLst>
        </pc:grpChg>
      </pc:sldChg>
      <pc:sldChg chg="new del">
        <pc:chgData name="Traci Patterson" userId="64a7e6501adb4f9f" providerId="LiveId" clId="{8D472DA2-0B2A-445A-B40D-72BB33692D84}" dt="2022-02-15T18:50:42.127" v="4395" actId="47"/>
        <pc:sldMkLst>
          <pc:docMk/>
          <pc:sldMk cId="2388445944" sldId="272"/>
        </pc:sldMkLst>
      </pc:sldChg>
      <pc:sldChg chg="addSp delSp modSp new mod setBg setClrOvrMap">
        <pc:chgData name="Traci Patterson" userId="64a7e6501adb4f9f" providerId="LiveId" clId="{8D472DA2-0B2A-445A-B40D-72BB33692D84}" dt="2022-02-16T02:51:48.959" v="9401"/>
        <pc:sldMkLst>
          <pc:docMk/>
          <pc:sldMk cId="2501229949" sldId="272"/>
        </pc:sldMkLst>
        <pc:spChg chg="mod">
          <ac:chgData name="Traci Patterson" userId="64a7e6501adb4f9f" providerId="LiveId" clId="{8D472DA2-0B2A-445A-B40D-72BB33692D84}" dt="2022-02-15T23:38:08.417" v="7589" actId="1076"/>
          <ac:spMkLst>
            <pc:docMk/>
            <pc:sldMk cId="2501229949" sldId="272"/>
            <ac:spMk id="2" creationId="{85638ECB-C199-4A94-BBDD-3BDCD34EE2EF}"/>
          </ac:spMkLst>
        </pc:spChg>
        <pc:spChg chg="mod ord">
          <ac:chgData name="Traci Patterson" userId="64a7e6501adb4f9f" providerId="LiveId" clId="{8D472DA2-0B2A-445A-B40D-72BB33692D84}" dt="2022-02-15T22:23:44.368" v="6553" actId="33524"/>
          <ac:spMkLst>
            <pc:docMk/>
            <pc:sldMk cId="2501229949" sldId="272"/>
            <ac:spMk id="3" creationId="{541D22D0-5BF7-45E4-B2D7-DA18B52A4D74}"/>
          </ac:spMkLst>
        </pc:spChg>
        <pc:spChg chg="add">
          <ac:chgData name="Traci Patterson" userId="64a7e6501adb4f9f" providerId="LiveId" clId="{8D472DA2-0B2A-445A-B40D-72BB33692D84}" dt="2022-02-15T20:51:38.225" v="5089" actId="26606"/>
          <ac:spMkLst>
            <pc:docMk/>
            <pc:sldMk cId="2501229949" sldId="272"/>
            <ac:spMk id="7" creationId="{B0792D4F-247E-46FE-85FC-881DEFA41D94}"/>
          </ac:spMkLst>
        </pc:spChg>
        <pc:spChg chg="add del">
          <ac:chgData name="Traci Patterson" userId="64a7e6501adb4f9f" providerId="LiveId" clId="{8D472DA2-0B2A-445A-B40D-72BB33692D84}" dt="2022-02-15T20:51:23.636" v="5088" actId="26606"/>
          <ac:spMkLst>
            <pc:docMk/>
            <pc:sldMk cId="2501229949" sldId="272"/>
            <ac:spMk id="10" creationId="{5E39A796-BE83-48B1-B33F-35C4A32AAB57}"/>
          </ac:spMkLst>
        </pc:spChg>
        <pc:spChg chg="add del">
          <ac:chgData name="Traci Patterson" userId="64a7e6501adb4f9f" providerId="LiveId" clId="{8D472DA2-0B2A-445A-B40D-72BB33692D84}" dt="2022-02-15T20:51:23.636" v="5088" actId="26606"/>
          <ac:spMkLst>
            <pc:docMk/>
            <pc:sldMk cId="2501229949" sldId="272"/>
            <ac:spMk id="12" creationId="{72F84B47-E267-4194-8194-831DB7B5547F}"/>
          </ac:spMkLst>
        </pc:spChg>
        <pc:spChg chg="add del">
          <ac:chgData name="Traci Patterson" userId="64a7e6501adb4f9f" providerId="LiveId" clId="{8D472DA2-0B2A-445A-B40D-72BB33692D84}" dt="2022-02-15T20:51:20.914" v="5087" actId="26606"/>
          <ac:spMkLst>
            <pc:docMk/>
            <pc:sldMk cId="2501229949" sldId="272"/>
            <ac:spMk id="17" creationId="{C3420C89-0B09-4632-A4AF-3971D08BF7A8}"/>
          </ac:spMkLst>
        </pc:spChg>
        <pc:spChg chg="add del">
          <ac:chgData name="Traci Patterson" userId="64a7e6501adb4f9f" providerId="LiveId" clId="{8D472DA2-0B2A-445A-B40D-72BB33692D84}" dt="2022-02-15T20:51:20.914" v="5087" actId="26606"/>
          <ac:spMkLst>
            <pc:docMk/>
            <pc:sldMk cId="2501229949" sldId="272"/>
            <ac:spMk id="19" creationId="{4E5CBA61-BF74-40B4-A3A8-366BBA626CCF}"/>
          </ac:spMkLst>
        </pc:spChg>
        <pc:spChg chg="add del">
          <ac:chgData name="Traci Patterson" userId="64a7e6501adb4f9f" providerId="LiveId" clId="{8D472DA2-0B2A-445A-B40D-72BB33692D84}" dt="2022-02-15T20:51:18.692" v="5085" actId="26606"/>
          <ac:spMkLst>
            <pc:docMk/>
            <pc:sldMk cId="2501229949" sldId="272"/>
            <ac:spMk id="37" creationId="{4038CB10-1F5C-4D54-9DF7-12586DE5B007}"/>
          </ac:spMkLst>
        </pc:spChg>
        <pc:spChg chg="add del">
          <ac:chgData name="Traci Patterson" userId="64a7e6501adb4f9f" providerId="LiveId" clId="{8D472DA2-0B2A-445A-B40D-72BB33692D84}" dt="2022-02-15T20:51:18.692" v="5085" actId="26606"/>
          <ac:spMkLst>
            <pc:docMk/>
            <pc:sldMk cId="2501229949" sldId="272"/>
            <ac:spMk id="39" creationId="{36D30126-6314-4A93-B27E-5C66CF781924}"/>
          </ac:spMkLst>
        </pc:spChg>
        <pc:spChg chg="add del">
          <ac:chgData name="Traci Patterson" userId="64a7e6501adb4f9f" providerId="LiveId" clId="{8D472DA2-0B2A-445A-B40D-72BB33692D84}" dt="2022-02-15T20:51:18.692" v="5085" actId="26606"/>
          <ac:spMkLst>
            <pc:docMk/>
            <pc:sldMk cId="2501229949" sldId="272"/>
            <ac:spMk id="41" creationId="{73ED6512-6858-4552-B699-9A97FE9A4EA2}"/>
          </ac:spMkLst>
        </pc:spChg>
        <pc:grpChg chg="add del">
          <ac:chgData name="Traci Patterson" userId="64a7e6501adb4f9f" providerId="LiveId" clId="{8D472DA2-0B2A-445A-B40D-72BB33692D84}" dt="2022-02-15T20:51:20.914" v="5087" actId="26606"/>
          <ac:grpSpMkLst>
            <pc:docMk/>
            <pc:sldMk cId="2501229949" sldId="272"/>
            <ac:grpSpMk id="21" creationId="{AC27E70C-5470-4262-B9CE-AE52C51CF4C1}"/>
          </ac:grpSpMkLst>
        </pc:grpChg>
        <pc:grpChg chg="add del">
          <ac:chgData name="Traci Patterson" userId="64a7e6501adb4f9f" providerId="LiveId" clId="{8D472DA2-0B2A-445A-B40D-72BB33692D84}" dt="2022-02-15T20:51:20.914" v="5087" actId="26606"/>
          <ac:grpSpMkLst>
            <pc:docMk/>
            <pc:sldMk cId="2501229949" sldId="272"/>
            <ac:grpSpMk id="25" creationId="{E27AF472-EAE3-4572-AB69-B92BD10DBC6D}"/>
          </ac:grpSpMkLst>
        </pc:grpChg>
        <pc:picChg chg="add mod ord">
          <ac:chgData name="Traci Patterson" userId="64a7e6501adb4f9f" providerId="LiveId" clId="{8D472DA2-0B2A-445A-B40D-72BB33692D84}" dt="2022-02-15T20:51:38.225" v="5089" actId="26606"/>
          <ac:picMkLst>
            <pc:docMk/>
            <pc:sldMk cId="2501229949" sldId="272"/>
            <ac:picMk id="5" creationId="{819341DB-F8AE-4CE8-A0FB-8BC880CA2C5A}"/>
          </ac:picMkLst>
        </pc:picChg>
        <pc:cxnChg chg="add">
          <ac:chgData name="Traci Patterson" userId="64a7e6501adb4f9f" providerId="LiveId" clId="{8D472DA2-0B2A-445A-B40D-72BB33692D84}" dt="2022-02-15T20:51:38.225" v="5089" actId="26606"/>
          <ac:cxnSpMkLst>
            <pc:docMk/>
            <pc:sldMk cId="2501229949" sldId="272"/>
            <ac:cxnSpMk id="8" creationId="{CE272F12-AF86-441A-BC1B-C014BBBF85B5}"/>
          </ac:cxnSpMkLst>
        </pc:cxnChg>
      </pc:sldChg>
      <pc:sldChg chg="addSp delSp modSp new mod setBg setClrOvrMap">
        <pc:chgData name="Traci Patterson" userId="64a7e6501adb4f9f" providerId="LiveId" clId="{8D472DA2-0B2A-445A-B40D-72BB33692D84}" dt="2022-02-16T03:26:56.303" v="9406"/>
        <pc:sldMkLst>
          <pc:docMk/>
          <pc:sldMk cId="2504383541" sldId="273"/>
        </pc:sldMkLst>
        <pc:spChg chg="mod">
          <ac:chgData name="Traci Patterson" userId="64a7e6501adb4f9f" providerId="LiveId" clId="{8D472DA2-0B2A-445A-B40D-72BB33692D84}" dt="2022-02-15T23:36:36.628" v="7579" actId="1076"/>
          <ac:spMkLst>
            <pc:docMk/>
            <pc:sldMk cId="2504383541" sldId="273"/>
            <ac:spMk id="2" creationId="{327051BD-B290-4C98-8C98-BF781288EE80}"/>
          </ac:spMkLst>
        </pc:spChg>
        <pc:spChg chg="mod">
          <ac:chgData name="Traci Patterson" userId="64a7e6501adb4f9f" providerId="LiveId" clId="{8D472DA2-0B2A-445A-B40D-72BB33692D84}" dt="2022-02-15T23:36:32.050" v="7578" actId="1076"/>
          <ac:spMkLst>
            <pc:docMk/>
            <pc:sldMk cId="2504383541" sldId="273"/>
            <ac:spMk id="3" creationId="{FB0781E9-AAC1-4068-810E-50E6A0DB0230}"/>
          </ac:spMkLst>
        </pc:spChg>
        <pc:spChg chg="add del">
          <ac:chgData name="Traci Patterson" userId="64a7e6501adb4f9f" providerId="LiveId" clId="{8D472DA2-0B2A-445A-B40D-72BB33692D84}" dt="2022-02-15T21:02:59.559" v="5636" actId="26606"/>
          <ac:spMkLst>
            <pc:docMk/>
            <pc:sldMk cId="2504383541" sldId="273"/>
            <ac:spMk id="10" creationId="{33CD251C-A887-4D2F-925B-FC097198538B}"/>
          </ac:spMkLst>
        </pc:spChg>
        <pc:spChg chg="add del">
          <ac:chgData name="Traci Patterson" userId="64a7e6501adb4f9f" providerId="LiveId" clId="{8D472DA2-0B2A-445A-B40D-72BB33692D84}" dt="2022-02-15T21:02:59.559" v="5636" actId="26606"/>
          <ac:spMkLst>
            <pc:docMk/>
            <pc:sldMk cId="2504383541" sldId="273"/>
            <ac:spMk id="12" creationId="{3B2069EE-A08E-44F0-B3F9-3CF8CC2DCAD5}"/>
          </ac:spMkLst>
        </pc:spChg>
        <pc:spChg chg="add">
          <ac:chgData name="Traci Patterson" userId="64a7e6501adb4f9f" providerId="LiveId" clId="{8D472DA2-0B2A-445A-B40D-72BB33692D84}" dt="2022-02-15T21:02:59.559" v="5636" actId="26606"/>
          <ac:spMkLst>
            <pc:docMk/>
            <pc:sldMk cId="2504383541" sldId="273"/>
            <ac:spMk id="21" creationId="{EE1FC7B4-E4A7-4452-B413-1A623E3A7230}"/>
          </ac:spMkLst>
        </pc:spChg>
        <pc:spChg chg="add">
          <ac:chgData name="Traci Patterson" userId="64a7e6501adb4f9f" providerId="LiveId" clId="{8D472DA2-0B2A-445A-B40D-72BB33692D84}" dt="2022-02-15T21:02:59.559" v="5636" actId="26606"/>
          <ac:spMkLst>
            <pc:docMk/>
            <pc:sldMk cId="2504383541" sldId="273"/>
            <ac:spMk id="23" creationId="{E0709AF0-24F0-4486-B189-BE6386BDB198}"/>
          </ac:spMkLst>
        </pc:spChg>
        <pc:spChg chg="add">
          <ac:chgData name="Traci Patterson" userId="64a7e6501adb4f9f" providerId="LiveId" clId="{8D472DA2-0B2A-445A-B40D-72BB33692D84}" dt="2022-02-15T21:02:59.559" v="5636" actId="26606"/>
          <ac:spMkLst>
            <pc:docMk/>
            <pc:sldMk cId="2504383541" sldId="273"/>
            <ac:spMk id="25" creationId="{FBE3B62F-5853-4A3C-B050-6186351A7176}"/>
          </ac:spMkLst>
        </pc:spChg>
        <pc:grpChg chg="add del">
          <ac:chgData name="Traci Patterson" userId="64a7e6501adb4f9f" providerId="LiveId" clId="{8D472DA2-0B2A-445A-B40D-72BB33692D84}" dt="2022-02-15T21:02:59.559" v="5636" actId="26606"/>
          <ac:grpSpMkLst>
            <pc:docMk/>
            <pc:sldMk cId="2504383541" sldId="273"/>
            <ac:grpSpMk id="14" creationId="{C9888C69-11CC-40BA-BABF-F9B7E11C9156}"/>
          </ac:grpSpMkLst>
        </pc:grpChg>
        <pc:picChg chg="add mod">
          <ac:chgData name="Traci Patterson" userId="64a7e6501adb4f9f" providerId="LiveId" clId="{8D472DA2-0B2A-445A-B40D-72BB33692D84}" dt="2022-02-15T21:04:13.453" v="5645" actId="1076"/>
          <ac:picMkLst>
            <pc:docMk/>
            <pc:sldMk cId="2504383541" sldId="273"/>
            <ac:picMk id="5" creationId="{6A044A58-67BB-48DD-9AF6-E76065E9CF76}"/>
          </ac:picMkLst>
        </pc:picChg>
      </pc:sldChg>
      <pc:sldChg chg="addSp modSp new mod ord setBg setClrOvrMap">
        <pc:chgData name="Traci Patterson" userId="64a7e6501adb4f9f" providerId="LiveId" clId="{8D472DA2-0B2A-445A-B40D-72BB33692D84}" dt="2022-02-15T21:46:23.290" v="5985"/>
        <pc:sldMkLst>
          <pc:docMk/>
          <pc:sldMk cId="232456731" sldId="274"/>
        </pc:sldMkLst>
        <pc:spChg chg="mod">
          <ac:chgData name="Traci Patterson" userId="64a7e6501adb4f9f" providerId="LiveId" clId="{8D472DA2-0B2A-445A-B40D-72BB33692D84}" dt="2022-02-15T21:45:20.273" v="5942" actId="14100"/>
          <ac:spMkLst>
            <pc:docMk/>
            <pc:sldMk cId="232456731" sldId="274"/>
            <ac:spMk id="2" creationId="{F6F08BF6-115E-44B0-AE94-5751528E6CB3}"/>
          </ac:spMkLst>
        </pc:spChg>
        <pc:spChg chg="mod">
          <ac:chgData name="Traci Patterson" userId="64a7e6501adb4f9f" providerId="LiveId" clId="{8D472DA2-0B2A-445A-B40D-72BB33692D84}" dt="2022-02-15T21:45:33.122" v="5943" actId="255"/>
          <ac:spMkLst>
            <pc:docMk/>
            <pc:sldMk cId="232456731" sldId="274"/>
            <ac:spMk id="3" creationId="{CCE77F22-6D4A-4941-995D-DED0C142A926}"/>
          </ac:spMkLst>
        </pc:spChg>
        <pc:spChg chg="add">
          <ac:chgData name="Traci Patterson" userId="64a7e6501adb4f9f" providerId="LiveId" clId="{8D472DA2-0B2A-445A-B40D-72BB33692D84}" dt="2022-02-15T21:43:19.269" v="5936" actId="26606"/>
          <ac:spMkLst>
            <pc:docMk/>
            <pc:sldMk cId="232456731" sldId="274"/>
            <ac:spMk id="10" creationId="{C5E6CFF1-2F42-4E10-9A97-F116F46F53FE}"/>
          </ac:spMkLst>
        </pc:spChg>
        <pc:picChg chg="add mod ord">
          <ac:chgData name="Traci Patterson" userId="64a7e6501adb4f9f" providerId="LiveId" clId="{8D472DA2-0B2A-445A-B40D-72BB33692D84}" dt="2022-02-15T21:43:19.269" v="5936" actId="26606"/>
          <ac:picMkLst>
            <pc:docMk/>
            <pc:sldMk cId="232456731" sldId="274"/>
            <ac:picMk id="5" creationId="{2FC9B42F-4BD4-4E44-A4AB-6903F89229F4}"/>
          </ac:picMkLst>
        </pc:picChg>
        <pc:cxnChg chg="add">
          <ac:chgData name="Traci Patterson" userId="64a7e6501adb4f9f" providerId="LiveId" clId="{8D472DA2-0B2A-445A-B40D-72BB33692D84}" dt="2022-02-15T21:43:19.269" v="5936" actId="26606"/>
          <ac:cxnSpMkLst>
            <pc:docMk/>
            <pc:sldMk cId="232456731" sldId="274"/>
            <ac:cxnSpMk id="12" creationId="{67182200-4859-4C8D-BCBB-55B245C28BA3}"/>
          </ac:cxnSpMkLst>
        </pc:cxnChg>
      </pc:sldChg>
      <pc:sldChg chg="addSp delSp modSp new mod setBg setClrOvrMap">
        <pc:chgData name="Traci Patterson" userId="64a7e6501adb4f9f" providerId="LiveId" clId="{8D472DA2-0B2A-445A-B40D-72BB33692D84}" dt="2022-02-15T22:09:00.056" v="6163" actId="1076"/>
        <pc:sldMkLst>
          <pc:docMk/>
          <pc:sldMk cId="2151236322" sldId="275"/>
        </pc:sldMkLst>
        <pc:spChg chg="mod">
          <ac:chgData name="Traci Patterson" userId="64a7e6501adb4f9f" providerId="LiveId" clId="{8D472DA2-0B2A-445A-B40D-72BB33692D84}" dt="2022-02-15T21:58:35.906" v="6063" actId="20577"/>
          <ac:spMkLst>
            <pc:docMk/>
            <pc:sldMk cId="2151236322" sldId="275"/>
            <ac:spMk id="2" creationId="{B7FB25CC-2C22-4DA1-A409-B326B29BA7A8}"/>
          </ac:spMkLst>
        </pc:spChg>
        <pc:spChg chg="mod ord">
          <ac:chgData name="Traci Patterson" userId="64a7e6501adb4f9f" providerId="LiveId" clId="{8D472DA2-0B2A-445A-B40D-72BB33692D84}" dt="2022-02-15T22:09:00.056" v="6163" actId="1076"/>
          <ac:spMkLst>
            <pc:docMk/>
            <pc:sldMk cId="2151236322" sldId="275"/>
            <ac:spMk id="3" creationId="{7B4B1418-D1E5-47CC-BD15-BC8A92E7166D}"/>
          </ac:spMkLst>
        </pc:spChg>
        <pc:spChg chg="add del">
          <ac:chgData name="Traci Patterson" userId="64a7e6501adb4f9f" providerId="LiveId" clId="{8D472DA2-0B2A-445A-B40D-72BB33692D84}" dt="2022-02-15T21:54:19.417" v="6018" actId="26606"/>
          <ac:spMkLst>
            <pc:docMk/>
            <pc:sldMk cId="2151236322" sldId="275"/>
            <ac:spMk id="10" creationId="{5A0118C5-4F8D-4CF4-BADD-53FEACC6C42A}"/>
          </ac:spMkLst>
        </pc:spChg>
        <pc:spChg chg="add del">
          <ac:chgData name="Traci Patterson" userId="64a7e6501adb4f9f" providerId="LiveId" clId="{8D472DA2-0B2A-445A-B40D-72BB33692D84}" dt="2022-02-15T21:54:19.417" v="6018" actId="26606"/>
          <ac:spMkLst>
            <pc:docMk/>
            <pc:sldMk cId="2151236322" sldId="275"/>
            <ac:spMk id="16" creationId="{4E0A5C5C-2A95-428E-9F6A-0D29EBD57C9F}"/>
          </ac:spMkLst>
        </pc:spChg>
        <pc:spChg chg="add">
          <ac:chgData name="Traci Patterson" userId="64a7e6501adb4f9f" providerId="LiveId" clId="{8D472DA2-0B2A-445A-B40D-72BB33692D84}" dt="2022-02-15T21:54:19.433" v="6019" actId="26606"/>
          <ac:spMkLst>
            <pc:docMk/>
            <pc:sldMk cId="2151236322" sldId="275"/>
            <ac:spMk id="29" creationId="{9AA72BD9-2C5A-4EDC-931F-5AA08EACA0F3}"/>
          </ac:spMkLst>
        </pc:spChg>
        <pc:spChg chg="add">
          <ac:chgData name="Traci Patterson" userId="64a7e6501adb4f9f" providerId="LiveId" clId="{8D472DA2-0B2A-445A-B40D-72BB33692D84}" dt="2022-02-15T21:54:19.433" v="6019" actId="26606"/>
          <ac:spMkLst>
            <pc:docMk/>
            <pc:sldMk cId="2151236322" sldId="275"/>
            <ac:spMk id="30" creationId="{DD3981AC-7B61-4947-BCF3-F7AA7FA385B9}"/>
          </ac:spMkLst>
        </pc:spChg>
        <pc:spChg chg="add">
          <ac:chgData name="Traci Patterson" userId="64a7e6501adb4f9f" providerId="LiveId" clId="{8D472DA2-0B2A-445A-B40D-72BB33692D84}" dt="2022-02-15T21:54:19.433" v="6019" actId="26606"/>
          <ac:spMkLst>
            <pc:docMk/>
            <pc:sldMk cId="2151236322" sldId="275"/>
            <ac:spMk id="31" creationId="{55D4142C-5077-457F-A6AD-3FECFDB39685}"/>
          </ac:spMkLst>
        </pc:spChg>
        <pc:spChg chg="add">
          <ac:chgData name="Traci Patterson" userId="64a7e6501adb4f9f" providerId="LiveId" clId="{8D472DA2-0B2A-445A-B40D-72BB33692D84}" dt="2022-02-15T21:54:19.433" v="6019" actId="26606"/>
          <ac:spMkLst>
            <pc:docMk/>
            <pc:sldMk cId="2151236322" sldId="275"/>
            <ac:spMk id="32" creationId="{7A5F0580-5EE9-419F-96EE-B6529EF6E7D0}"/>
          </ac:spMkLst>
        </pc:spChg>
        <pc:grpChg chg="add del">
          <ac:chgData name="Traci Patterson" userId="64a7e6501adb4f9f" providerId="LiveId" clId="{8D472DA2-0B2A-445A-B40D-72BB33692D84}" dt="2022-02-15T21:54:19.417" v="6018" actId="26606"/>
          <ac:grpSpMkLst>
            <pc:docMk/>
            <pc:sldMk cId="2151236322" sldId="275"/>
            <ac:grpSpMk id="12" creationId="{2A638C7D-9088-41A9-88A0-7357157BC168}"/>
          </ac:grpSpMkLst>
        </pc:grpChg>
        <pc:grpChg chg="add del">
          <ac:chgData name="Traci Patterson" userId="64a7e6501adb4f9f" providerId="LiveId" clId="{8D472DA2-0B2A-445A-B40D-72BB33692D84}" dt="2022-02-15T21:54:19.417" v="6018" actId="26606"/>
          <ac:grpSpMkLst>
            <pc:docMk/>
            <pc:sldMk cId="2151236322" sldId="275"/>
            <ac:grpSpMk id="18" creationId="{3F219210-B16A-47B6-9AA8-207DAFF37E66}"/>
          </ac:grpSpMkLst>
        </pc:grpChg>
        <pc:grpChg chg="add del">
          <ac:chgData name="Traci Patterson" userId="64a7e6501adb4f9f" providerId="LiveId" clId="{8D472DA2-0B2A-445A-B40D-72BB33692D84}" dt="2022-02-15T21:54:19.417" v="6018" actId="26606"/>
          <ac:grpSpMkLst>
            <pc:docMk/>
            <pc:sldMk cId="2151236322" sldId="275"/>
            <ac:grpSpMk id="22" creationId="{582A903B-6B78-4F0A-B7C9-3D80499020B8}"/>
          </ac:grpSpMkLst>
        </pc:grpChg>
        <pc:picChg chg="add mod ord">
          <ac:chgData name="Traci Patterson" userId="64a7e6501adb4f9f" providerId="LiveId" clId="{8D472DA2-0B2A-445A-B40D-72BB33692D84}" dt="2022-02-15T21:54:19.433" v="6019" actId="26606"/>
          <ac:picMkLst>
            <pc:docMk/>
            <pc:sldMk cId="2151236322" sldId="275"/>
            <ac:picMk id="5" creationId="{2BC96EBC-0328-4963-9722-A8D2DFA966DF}"/>
          </ac:picMkLst>
        </pc:picChg>
      </pc:sldChg>
      <pc:sldChg chg="addSp delSp modSp new mod setBg setClrOvrMap">
        <pc:chgData name="Traci Patterson" userId="64a7e6501adb4f9f" providerId="LiveId" clId="{8D472DA2-0B2A-445A-B40D-72BB33692D84}" dt="2022-02-16T03:25:12.462" v="9404" actId="1076"/>
        <pc:sldMkLst>
          <pc:docMk/>
          <pc:sldMk cId="2551531768" sldId="276"/>
        </pc:sldMkLst>
        <pc:spChg chg="mod">
          <ac:chgData name="Traci Patterson" userId="64a7e6501adb4f9f" providerId="LiveId" clId="{8D472DA2-0B2A-445A-B40D-72BB33692D84}" dt="2022-02-16T03:25:12.462" v="9404" actId="1076"/>
          <ac:spMkLst>
            <pc:docMk/>
            <pc:sldMk cId="2551531768" sldId="276"/>
            <ac:spMk id="2" creationId="{C31F47D8-9CD6-437B-A20E-903F61DA8010}"/>
          </ac:spMkLst>
        </pc:spChg>
        <pc:spChg chg="mod">
          <ac:chgData name="Traci Patterson" userId="64a7e6501adb4f9f" providerId="LiveId" clId="{8D472DA2-0B2A-445A-B40D-72BB33692D84}" dt="2022-02-15T22:20:20.658" v="6542" actId="114"/>
          <ac:spMkLst>
            <pc:docMk/>
            <pc:sldMk cId="2551531768" sldId="276"/>
            <ac:spMk id="3" creationId="{53E07299-D75B-4543-AA07-D1EF89363676}"/>
          </ac:spMkLst>
        </pc:spChg>
        <pc:spChg chg="add del">
          <ac:chgData name="Traci Patterson" userId="64a7e6501adb4f9f" providerId="LiveId" clId="{8D472DA2-0B2A-445A-B40D-72BB33692D84}" dt="2022-02-15T22:16:28.006" v="6456" actId="26606"/>
          <ac:spMkLst>
            <pc:docMk/>
            <pc:sldMk cId="2551531768" sldId="276"/>
            <ac:spMk id="10" creationId="{8FC9BE17-9A7B-462D-AE50-3D8777387304}"/>
          </ac:spMkLst>
        </pc:spChg>
        <pc:spChg chg="add del">
          <ac:chgData name="Traci Patterson" userId="64a7e6501adb4f9f" providerId="LiveId" clId="{8D472DA2-0B2A-445A-B40D-72BB33692D84}" dt="2022-02-15T22:16:28.006" v="6456" actId="26606"/>
          <ac:spMkLst>
            <pc:docMk/>
            <pc:sldMk cId="2551531768" sldId="276"/>
            <ac:spMk id="12" creationId="{3EBE8569-6AEC-4B8C-8D53-2DE337CDBA65}"/>
          </ac:spMkLst>
        </pc:spChg>
        <pc:spChg chg="add del">
          <ac:chgData name="Traci Patterson" userId="64a7e6501adb4f9f" providerId="LiveId" clId="{8D472DA2-0B2A-445A-B40D-72BB33692D84}" dt="2022-02-15T22:16:28.006" v="6456" actId="26606"/>
          <ac:spMkLst>
            <pc:docMk/>
            <pc:sldMk cId="2551531768" sldId="276"/>
            <ac:spMk id="14" creationId="{55D4142C-5077-457F-A6AD-3FECFDB39685}"/>
          </ac:spMkLst>
        </pc:spChg>
        <pc:spChg chg="add del">
          <ac:chgData name="Traci Patterson" userId="64a7e6501adb4f9f" providerId="LiveId" clId="{8D472DA2-0B2A-445A-B40D-72BB33692D84}" dt="2022-02-15T22:16:28.006" v="6456" actId="26606"/>
          <ac:spMkLst>
            <pc:docMk/>
            <pc:sldMk cId="2551531768" sldId="276"/>
            <ac:spMk id="16" creationId="{7A5F0580-5EE9-419F-96EE-B6529EF6E7D0}"/>
          </ac:spMkLst>
        </pc:spChg>
        <pc:spChg chg="add">
          <ac:chgData name="Traci Patterson" userId="64a7e6501adb4f9f" providerId="LiveId" clId="{8D472DA2-0B2A-445A-B40D-72BB33692D84}" dt="2022-02-15T22:16:28.006" v="6456" actId="26606"/>
          <ac:spMkLst>
            <pc:docMk/>
            <pc:sldMk cId="2551531768" sldId="276"/>
            <ac:spMk id="21" creationId="{9AA72BD9-2C5A-4EDC-931F-5AA08EACA0F3}"/>
          </ac:spMkLst>
        </pc:spChg>
        <pc:spChg chg="add">
          <ac:chgData name="Traci Patterson" userId="64a7e6501adb4f9f" providerId="LiveId" clId="{8D472DA2-0B2A-445A-B40D-72BB33692D84}" dt="2022-02-15T22:16:28.006" v="6456" actId="26606"/>
          <ac:spMkLst>
            <pc:docMk/>
            <pc:sldMk cId="2551531768" sldId="276"/>
            <ac:spMk id="23" creationId="{DD3981AC-7B61-4947-BCF3-F7AA7FA385B9}"/>
          </ac:spMkLst>
        </pc:spChg>
        <pc:spChg chg="add">
          <ac:chgData name="Traci Patterson" userId="64a7e6501adb4f9f" providerId="LiveId" clId="{8D472DA2-0B2A-445A-B40D-72BB33692D84}" dt="2022-02-15T22:16:28.006" v="6456" actId="26606"/>
          <ac:spMkLst>
            <pc:docMk/>
            <pc:sldMk cId="2551531768" sldId="276"/>
            <ac:spMk id="25" creationId="{55D4142C-5077-457F-A6AD-3FECFDB39685}"/>
          </ac:spMkLst>
        </pc:spChg>
        <pc:spChg chg="add">
          <ac:chgData name="Traci Patterson" userId="64a7e6501adb4f9f" providerId="LiveId" clId="{8D472DA2-0B2A-445A-B40D-72BB33692D84}" dt="2022-02-15T22:16:28.006" v="6456" actId="26606"/>
          <ac:spMkLst>
            <pc:docMk/>
            <pc:sldMk cId="2551531768" sldId="276"/>
            <ac:spMk id="27" creationId="{7A5F0580-5EE9-419F-96EE-B6529EF6E7D0}"/>
          </ac:spMkLst>
        </pc:spChg>
        <pc:picChg chg="add mod ord">
          <ac:chgData name="Traci Patterson" userId="64a7e6501adb4f9f" providerId="LiveId" clId="{8D472DA2-0B2A-445A-B40D-72BB33692D84}" dt="2022-02-15T22:16:33.706" v="6457" actId="14100"/>
          <ac:picMkLst>
            <pc:docMk/>
            <pc:sldMk cId="2551531768" sldId="276"/>
            <ac:picMk id="5" creationId="{AB77AD23-F9B7-419C-A03A-E24E942C91CC}"/>
          </ac:picMkLst>
        </pc:picChg>
      </pc:sldChg>
      <pc:sldChg chg="new del">
        <pc:chgData name="Traci Patterson" userId="64a7e6501adb4f9f" providerId="LiveId" clId="{8D472DA2-0B2A-445A-B40D-72BB33692D84}" dt="2022-02-15T22:27:34.096" v="6573" actId="47"/>
        <pc:sldMkLst>
          <pc:docMk/>
          <pc:sldMk cId="2015858485" sldId="277"/>
        </pc:sldMkLst>
      </pc:sldChg>
      <pc:sldChg chg="addSp delSp modSp add mod setBg setClrOvrMap delDesignElem">
        <pc:chgData name="Traci Patterson" userId="64a7e6501adb4f9f" providerId="LiveId" clId="{8D472DA2-0B2A-445A-B40D-72BB33692D84}" dt="2022-02-15T22:33:30.562" v="6616" actId="207"/>
        <pc:sldMkLst>
          <pc:docMk/>
          <pc:sldMk cId="1108731634" sldId="278"/>
        </pc:sldMkLst>
        <pc:spChg chg="mod ord">
          <ac:chgData name="Traci Patterson" userId="64a7e6501adb4f9f" providerId="LiveId" clId="{8D472DA2-0B2A-445A-B40D-72BB33692D84}" dt="2022-02-15T22:31:13.829" v="6598" actId="14100"/>
          <ac:spMkLst>
            <pc:docMk/>
            <pc:sldMk cId="1108731634" sldId="278"/>
            <ac:spMk id="2" creationId="{FDC44F24-B721-45DD-ADD2-6769F5D89A53}"/>
          </ac:spMkLst>
        </pc:spChg>
        <pc:spChg chg="add del">
          <ac:chgData name="Traci Patterson" userId="64a7e6501adb4f9f" providerId="LiveId" clId="{8D472DA2-0B2A-445A-B40D-72BB33692D84}" dt="2022-02-15T22:30:41.205" v="6592" actId="26606"/>
          <ac:spMkLst>
            <pc:docMk/>
            <pc:sldMk cId="1108731634" sldId="278"/>
            <ac:spMk id="17" creationId="{9AA72BD9-2C5A-4EDC-931F-5AA08EACA0F3}"/>
          </ac:spMkLst>
        </pc:spChg>
        <pc:spChg chg="add del">
          <ac:chgData name="Traci Patterson" userId="64a7e6501adb4f9f" providerId="LiveId" clId="{8D472DA2-0B2A-445A-B40D-72BB33692D84}" dt="2022-02-15T22:30:41.205" v="6592" actId="26606"/>
          <ac:spMkLst>
            <pc:docMk/>
            <pc:sldMk cId="1108731634" sldId="278"/>
            <ac:spMk id="19" creationId="{DD3981AC-7B61-4947-BCF3-F7AA7FA385B9}"/>
          </ac:spMkLst>
        </pc:spChg>
        <pc:spChg chg="add del">
          <ac:chgData name="Traci Patterson" userId="64a7e6501adb4f9f" providerId="LiveId" clId="{8D472DA2-0B2A-445A-B40D-72BB33692D84}" dt="2022-02-15T22:30:41.205" v="6592" actId="26606"/>
          <ac:spMkLst>
            <pc:docMk/>
            <pc:sldMk cId="1108731634" sldId="278"/>
            <ac:spMk id="21" creationId="{55D4142C-5077-457F-A6AD-3FECFDB39685}"/>
          </ac:spMkLst>
        </pc:spChg>
        <pc:spChg chg="add del">
          <ac:chgData name="Traci Patterson" userId="64a7e6501adb4f9f" providerId="LiveId" clId="{8D472DA2-0B2A-445A-B40D-72BB33692D84}" dt="2022-02-15T22:30:41.205" v="6592" actId="26606"/>
          <ac:spMkLst>
            <pc:docMk/>
            <pc:sldMk cId="1108731634" sldId="278"/>
            <ac:spMk id="23" creationId="{7A5F0580-5EE9-419F-96EE-B6529EF6E7D0}"/>
          </ac:spMkLst>
        </pc:spChg>
        <pc:spChg chg="add">
          <ac:chgData name="Traci Patterson" userId="64a7e6501adb4f9f" providerId="LiveId" clId="{8D472DA2-0B2A-445A-B40D-72BB33692D84}" dt="2022-02-15T22:30:41.205" v="6592" actId="26606"/>
          <ac:spMkLst>
            <pc:docMk/>
            <pc:sldMk cId="1108731634" sldId="278"/>
            <ac:spMk id="28" creationId="{9AA72BD9-2C5A-4EDC-931F-5AA08EACA0F3}"/>
          </ac:spMkLst>
        </pc:spChg>
        <pc:spChg chg="add">
          <ac:chgData name="Traci Patterson" userId="64a7e6501adb4f9f" providerId="LiveId" clId="{8D472DA2-0B2A-445A-B40D-72BB33692D84}" dt="2022-02-15T22:30:41.205" v="6592" actId="26606"/>
          <ac:spMkLst>
            <pc:docMk/>
            <pc:sldMk cId="1108731634" sldId="278"/>
            <ac:spMk id="30" creationId="{DD3981AC-7B61-4947-BCF3-F7AA7FA385B9}"/>
          </ac:spMkLst>
        </pc:spChg>
        <pc:spChg chg="add">
          <ac:chgData name="Traci Patterson" userId="64a7e6501adb4f9f" providerId="LiveId" clId="{8D472DA2-0B2A-445A-B40D-72BB33692D84}" dt="2022-02-15T22:30:41.205" v="6592" actId="26606"/>
          <ac:spMkLst>
            <pc:docMk/>
            <pc:sldMk cId="1108731634" sldId="278"/>
            <ac:spMk id="32" creationId="{55D4142C-5077-457F-A6AD-3FECFDB39685}"/>
          </ac:spMkLst>
        </pc:spChg>
        <pc:spChg chg="add">
          <ac:chgData name="Traci Patterson" userId="64a7e6501adb4f9f" providerId="LiveId" clId="{8D472DA2-0B2A-445A-B40D-72BB33692D84}" dt="2022-02-15T22:30:41.205" v="6592" actId="26606"/>
          <ac:spMkLst>
            <pc:docMk/>
            <pc:sldMk cId="1108731634" sldId="278"/>
            <ac:spMk id="34" creationId="{7A5F0580-5EE9-419F-96EE-B6529EF6E7D0}"/>
          </ac:spMkLst>
        </pc:spChg>
        <pc:spChg chg="del">
          <ac:chgData name="Traci Patterson" userId="64a7e6501adb4f9f" providerId="LiveId" clId="{8D472DA2-0B2A-445A-B40D-72BB33692D84}" dt="2022-02-15T22:27:31.648" v="6572"/>
          <ac:spMkLst>
            <pc:docMk/>
            <pc:sldMk cId="1108731634" sldId="278"/>
            <ac:spMk id="43" creationId="{21EA7FA8-6652-4CC5-90F4-3D48CAC0C2DD}"/>
          </ac:spMkLst>
        </pc:spChg>
        <pc:graphicFrameChg chg="mod modGraphic">
          <ac:chgData name="Traci Patterson" userId="64a7e6501adb4f9f" providerId="LiveId" clId="{8D472DA2-0B2A-445A-B40D-72BB33692D84}" dt="2022-02-15T22:33:30.562" v="6616" actId="207"/>
          <ac:graphicFrameMkLst>
            <pc:docMk/>
            <pc:sldMk cId="1108731634" sldId="278"/>
            <ac:graphicFrameMk id="12" creationId="{6A340B8B-19EB-42E2-B27F-A64175A5B928}"/>
          </ac:graphicFrameMkLst>
        </pc:graphicFrameChg>
        <pc:picChg chg="mod">
          <ac:chgData name="Traci Patterson" userId="64a7e6501adb4f9f" providerId="LiveId" clId="{8D472DA2-0B2A-445A-B40D-72BB33692D84}" dt="2022-02-15T22:30:46.537" v="6593" actId="14100"/>
          <ac:picMkLst>
            <pc:docMk/>
            <pc:sldMk cId="1108731634" sldId="278"/>
            <ac:picMk id="5" creationId="{79677C2A-F032-445F-8017-F98EFD133980}"/>
          </ac:picMkLst>
        </pc:picChg>
      </pc:sldChg>
      <pc:sldChg chg="addSp delSp modSp new mod setBg setClrOvrMap">
        <pc:chgData name="Traci Patterson" userId="64a7e6501adb4f9f" providerId="LiveId" clId="{8D472DA2-0B2A-445A-B40D-72BB33692D84}" dt="2022-02-15T23:34:48.590" v="7512" actId="122"/>
        <pc:sldMkLst>
          <pc:docMk/>
          <pc:sldMk cId="2088877956" sldId="279"/>
        </pc:sldMkLst>
        <pc:spChg chg="mod">
          <ac:chgData name="Traci Patterson" userId="64a7e6501adb4f9f" providerId="LiveId" clId="{8D472DA2-0B2A-445A-B40D-72BB33692D84}" dt="2022-02-15T23:34:48.590" v="7512" actId="122"/>
          <ac:spMkLst>
            <pc:docMk/>
            <pc:sldMk cId="2088877956" sldId="279"/>
            <ac:spMk id="2" creationId="{B175E004-81C7-49CE-9AA0-D846CF1BE328}"/>
          </ac:spMkLst>
        </pc:spChg>
        <pc:spChg chg="del mod">
          <ac:chgData name="Traci Patterson" userId="64a7e6501adb4f9f" providerId="LiveId" clId="{8D472DA2-0B2A-445A-B40D-72BB33692D84}" dt="2022-02-15T23:34:43.329" v="7511" actId="26606"/>
          <ac:spMkLst>
            <pc:docMk/>
            <pc:sldMk cId="2088877956" sldId="279"/>
            <ac:spMk id="3" creationId="{17E8D24E-C2CE-4137-89AB-6C6FF98A221D}"/>
          </ac:spMkLst>
        </pc:spChg>
        <pc:spChg chg="add del">
          <ac:chgData name="Traci Patterson" userId="64a7e6501adb4f9f" providerId="LiveId" clId="{8D472DA2-0B2A-445A-B40D-72BB33692D84}" dt="2022-02-15T22:52:44.572" v="6844" actId="26606"/>
          <ac:spMkLst>
            <pc:docMk/>
            <pc:sldMk cId="2088877956" sldId="279"/>
            <ac:spMk id="8" creationId="{09588DA8-065E-4F6F-8EFD-43104AB2E0CF}"/>
          </ac:spMkLst>
        </pc:spChg>
        <pc:spChg chg="add del">
          <ac:chgData name="Traci Patterson" userId="64a7e6501adb4f9f" providerId="LiveId" clId="{8D472DA2-0B2A-445A-B40D-72BB33692D84}" dt="2022-02-15T22:52:44.572" v="6844" actId="26606"/>
          <ac:spMkLst>
            <pc:docMk/>
            <pc:sldMk cId="2088877956" sldId="279"/>
            <ac:spMk id="10" creationId="{C4285719-470E-454C-AF62-8323075F1F5B}"/>
          </ac:spMkLst>
        </pc:spChg>
        <pc:spChg chg="add del">
          <ac:chgData name="Traci Patterson" userId="64a7e6501adb4f9f" providerId="LiveId" clId="{8D472DA2-0B2A-445A-B40D-72BB33692D84}" dt="2022-02-15T22:52:44.572" v="6844" actId="26606"/>
          <ac:spMkLst>
            <pc:docMk/>
            <pc:sldMk cId="2088877956" sldId="279"/>
            <ac:spMk id="12" creationId="{CD9FE4EF-C4D8-49A0-B2FF-81D8DB7D8A24}"/>
          </ac:spMkLst>
        </pc:spChg>
        <pc:spChg chg="add del">
          <ac:chgData name="Traci Patterson" userId="64a7e6501adb4f9f" providerId="LiveId" clId="{8D472DA2-0B2A-445A-B40D-72BB33692D84}" dt="2022-02-15T22:52:44.572" v="6844" actId="26606"/>
          <ac:spMkLst>
            <pc:docMk/>
            <pc:sldMk cId="2088877956" sldId="279"/>
            <ac:spMk id="14" creationId="{4300840D-0A0B-4512-BACA-B439D5B9C57C}"/>
          </ac:spMkLst>
        </pc:spChg>
        <pc:spChg chg="add del">
          <ac:chgData name="Traci Patterson" userId="64a7e6501adb4f9f" providerId="LiveId" clId="{8D472DA2-0B2A-445A-B40D-72BB33692D84}" dt="2022-02-15T22:52:44.572" v="6844" actId="26606"/>
          <ac:spMkLst>
            <pc:docMk/>
            <pc:sldMk cId="2088877956" sldId="279"/>
            <ac:spMk id="16" creationId="{D2B78728-A580-49A7-84F9-6EF6F583ADE0}"/>
          </ac:spMkLst>
        </pc:spChg>
        <pc:spChg chg="add del">
          <ac:chgData name="Traci Patterson" userId="64a7e6501adb4f9f" providerId="LiveId" clId="{8D472DA2-0B2A-445A-B40D-72BB33692D84}" dt="2022-02-15T22:52:44.572" v="6844" actId="26606"/>
          <ac:spMkLst>
            <pc:docMk/>
            <pc:sldMk cId="2088877956" sldId="279"/>
            <ac:spMk id="18" creationId="{38FAA1A1-D861-433F-88FA-1E9D6FD31D11}"/>
          </ac:spMkLst>
        </pc:spChg>
        <pc:spChg chg="add del">
          <ac:chgData name="Traci Patterson" userId="64a7e6501adb4f9f" providerId="LiveId" clId="{8D472DA2-0B2A-445A-B40D-72BB33692D84}" dt="2022-02-15T22:52:44.572" v="6844" actId="26606"/>
          <ac:spMkLst>
            <pc:docMk/>
            <pc:sldMk cId="2088877956" sldId="279"/>
            <ac:spMk id="20" creationId="{8D71EDA1-87BF-4D5D-AB79-F346FD19278A}"/>
          </ac:spMkLst>
        </pc:spChg>
        <pc:spChg chg="add del">
          <ac:chgData name="Traci Patterson" userId="64a7e6501adb4f9f" providerId="LiveId" clId="{8D472DA2-0B2A-445A-B40D-72BB33692D84}" dt="2022-02-15T22:55:20.013" v="6861" actId="26606"/>
          <ac:spMkLst>
            <pc:docMk/>
            <pc:sldMk cId="2088877956" sldId="279"/>
            <ac:spMk id="22" creationId="{DEE2AD96-B495-4E06-9291-B71706F728CB}"/>
          </ac:spMkLst>
        </pc:spChg>
        <pc:spChg chg="add del">
          <ac:chgData name="Traci Patterson" userId="64a7e6501adb4f9f" providerId="LiveId" clId="{8D472DA2-0B2A-445A-B40D-72BB33692D84}" dt="2022-02-15T22:55:20.013" v="6861" actId="26606"/>
          <ac:spMkLst>
            <pc:docMk/>
            <pc:sldMk cId="2088877956" sldId="279"/>
            <ac:spMk id="23" creationId="{53CF6D67-C5A8-4ADD-9E8E-1E38CA1D3166}"/>
          </ac:spMkLst>
        </pc:spChg>
        <pc:spChg chg="add del">
          <ac:chgData name="Traci Patterson" userId="64a7e6501adb4f9f" providerId="LiveId" clId="{8D472DA2-0B2A-445A-B40D-72BB33692D84}" dt="2022-02-15T22:55:20.013" v="6861" actId="26606"/>
          <ac:spMkLst>
            <pc:docMk/>
            <pc:sldMk cId="2088877956" sldId="279"/>
            <ac:spMk id="24" creationId="{86909FA0-B515-4681-B7A8-FA281D133B94}"/>
          </ac:spMkLst>
        </pc:spChg>
        <pc:spChg chg="add del">
          <ac:chgData name="Traci Patterson" userId="64a7e6501adb4f9f" providerId="LiveId" clId="{8D472DA2-0B2A-445A-B40D-72BB33692D84}" dt="2022-02-15T22:55:20.013" v="6861" actId="26606"/>
          <ac:spMkLst>
            <pc:docMk/>
            <pc:sldMk cId="2088877956" sldId="279"/>
            <ac:spMk id="25" creationId="{21C9FE86-FCC3-4A31-AA1C-C882262B7FE7}"/>
          </ac:spMkLst>
        </pc:spChg>
        <pc:spChg chg="add del">
          <ac:chgData name="Traci Patterson" userId="64a7e6501adb4f9f" providerId="LiveId" clId="{8D472DA2-0B2A-445A-B40D-72BB33692D84}" dt="2022-02-15T22:55:20.013" v="6861" actId="26606"/>
          <ac:spMkLst>
            <pc:docMk/>
            <pc:sldMk cId="2088877956" sldId="279"/>
            <ac:spMk id="26" creationId="{7D96243B-ECED-4B71-8E06-AE9A285EAD20}"/>
          </ac:spMkLst>
        </pc:spChg>
        <pc:spChg chg="add del">
          <ac:chgData name="Traci Patterson" userId="64a7e6501adb4f9f" providerId="LiveId" clId="{8D472DA2-0B2A-445A-B40D-72BB33692D84}" dt="2022-02-15T22:55:20.013" v="6861" actId="26606"/>
          <ac:spMkLst>
            <pc:docMk/>
            <pc:sldMk cId="2088877956" sldId="279"/>
            <ac:spMk id="27" creationId="{A09989E4-EFDC-4A90-A633-E0525FB4139E}"/>
          </ac:spMkLst>
        </pc:spChg>
        <pc:spChg chg="add del">
          <ac:chgData name="Traci Patterson" userId="64a7e6501adb4f9f" providerId="LiveId" clId="{8D472DA2-0B2A-445A-B40D-72BB33692D84}" dt="2022-02-15T23:34:43.329" v="7511" actId="26606"/>
          <ac:spMkLst>
            <pc:docMk/>
            <pc:sldMk cId="2088877956" sldId="279"/>
            <ac:spMk id="32" creationId="{907EF6B7-1338-4443-8C46-6A318D952DFD}"/>
          </ac:spMkLst>
        </pc:spChg>
        <pc:spChg chg="add del">
          <ac:chgData name="Traci Patterson" userId="64a7e6501adb4f9f" providerId="LiveId" clId="{8D472DA2-0B2A-445A-B40D-72BB33692D84}" dt="2022-02-15T23:34:43.329" v="7511" actId="26606"/>
          <ac:spMkLst>
            <pc:docMk/>
            <pc:sldMk cId="2088877956" sldId="279"/>
            <ac:spMk id="34" creationId="{DAAE4CDD-124C-4DCF-9584-B6033B545DD5}"/>
          </ac:spMkLst>
        </pc:spChg>
        <pc:spChg chg="add del">
          <ac:chgData name="Traci Patterson" userId="64a7e6501adb4f9f" providerId="LiveId" clId="{8D472DA2-0B2A-445A-B40D-72BB33692D84}" dt="2022-02-15T23:34:43.329" v="7511" actId="26606"/>
          <ac:spMkLst>
            <pc:docMk/>
            <pc:sldMk cId="2088877956" sldId="279"/>
            <ac:spMk id="36" creationId="{081E4A58-353D-44AE-B2FC-2A74E2E400F7}"/>
          </ac:spMkLst>
        </pc:spChg>
        <pc:spChg chg="add">
          <ac:chgData name="Traci Patterson" userId="64a7e6501adb4f9f" providerId="LiveId" clId="{8D472DA2-0B2A-445A-B40D-72BB33692D84}" dt="2022-02-15T23:34:43.329" v="7511" actId="26606"/>
          <ac:spMkLst>
            <pc:docMk/>
            <pc:sldMk cId="2088877956" sldId="279"/>
            <ac:spMk id="42" creationId="{A3EFF7B1-6CB7-47D1-AD37-B870CA2B2151}"/>
          </ac:spMkLst>
        </pc:spChg>
        <pc:spChg chg="add">
          <ac:chgData name="Traci Patterson" userId="64a7e6501adb4f9f" providerId="LiveId" clId="{8D472DA2-0B2A-445A-B40D-72BB33692D84}" dt="2022-02-15T23:34:43.329" v="7511" actId="26606"/>
          <ac:spMkLst>
            <pc:docMk/>
            <pc:sldMk cId="2088877956" sldId="279"/>
            <ac:spMk id="44" creationId="{7FA2962B-21B6-4689-A95D-A8FF6ADE47F1}"/>
          </ac:spMkLst>
        </pc:spChg>
        <pc:spChg chg="add">
          <ac:chgData name="Traci Patterson" userId="64a7e6501adb4f9f" providerId="LiveId" clId="{8D472DA2-0B2A-445A-B40D-72BB33692D84}" dt="2022-02-15T23:34:43.329" v="7511" actId="26606"/>
          <ac:spMkLst>
            <pc:docMk/>
            <pc:sldMk cId="2088877956" sldId="279"/>
            <ac:spMk id="60" creationId="{A00D2CE1-35C1-46E6-BD59-CEE668BD90F4}"/>
          </ac:spMkLst>
        </pc:spChg>
        <pc:spChg chg="add">
          <ac:chgData name="Traci Patterson" userId="64a7e6501adb4f9f" providerId="LiveId" clId="{8D472DA2-0B2A-445A-B40D-72BB33692D84}" dt="2022-02-15T23:34:43.329" v="7511" actId="26606"/>
          <ac:spMkLst>
            <pc:docMk/>
            <pc:sldMk cId="2088877956" sldId="279"/>
            <ac:spMk id="68" creationId="{E18403B7-F2C7-4C07-8522-21C31910902C}"/>
          </ac:spMkLst>
        </pc:spChg>
        <pc:grpChg chg="add">
          <ac:chgData name="Traci Patterson" userId="64a7e6501adb4f9f" providerId="LiveId" clId="{8D472DA2-0B2A-445A-B40D-72BB33692D84}" dt="2022-02-15T23:34:43.329" v="7511" actId="26606"/>
          <ac:grpSpMkLst>
            <pc:docMk/>
            <pc:sldMk cId="2088877956" sldId="279"/>
            <ac:grpSpMk id="46" creationId="{A745280D-ED36-41FE-8EB1-CE597C99CFE8}"/>
          </ac:grpSpMkLst>
        </pc:grpChg>
        <pc:grpChg chg="add">
          <ac:chgData name="Traci Patterson" userId="64a7e6501adb4f9f" providerId="LiveId" clId="{8D472DA2-0B2A-445A-B40D-72BB33692D84}" dt="2022-02-15T23:34:43.329" v="7511" actId="26606"/>
          <ac:grpSpMkLst>
            <pc:docMk/>
            <pc:sldMk cId="2088877956" sldId="279"/>
            <ac:grpSpMk id="52" creationId="{80E95A5C-1E97-41C3-9DEC-245FF6DEBF1F}"/>
          </ac:grpSpMkLst>
        </pc:grpChg>
        <pc:grpChg chg="add">
          <ac:chgData name="Traci Patterson" userId="64a7e6501adb4f9f" providerId="LiveId" clId="{8D472DA2-0B2A-445A-B40D-72BB33692D84}" dt="2022-02-15T23:34:43.329" v="7511" actId="26606"/>
          <ac:grpSpMkLst>
            <pc:docMk/>
            <pc:sldMk cId="2088877956" sldId="279"/>
            <ac:grpSpMk id="62" creationId="{A58DCE86-9AE1-46D1-96D6-04B8B3EDF6FA}"/>
          </ac:grpSpMkLst>
        </pc:grpChg>
        <pc:grpChg chg="add">
          <ac:chgData name="Traci Patterson" userId="64a7e6501adb4f9f" providerId="LiveId" clId="{8D472DA2-0B2A-445A-B40D-72BB33692D84}" dt="2022-02-15T23:34:43.329" v="7511" actId="26606"/>
          <ac:grpSpMkLst>
            <pc:docMk/>
            <pc:sldMk cId="2088877956" sldId="279"/>
            <ac:grpSpMk id="70" creationId="{23B58CC6-A99E-43AF-A467-256F19287FB8}"/>
          </ac:grpSpMkLst>
        </pc:grpChg>
        <pc:graphicFrameChg chg="add">
          <ac:chgData name="Traci Patterson" userId="64a7e6501adb4f9f" providerId="LiveId" clId="{8D472DA2-0B2A-445A-B40D-72BB33692D84}" dt="2022-02-15T23:34:43.329" v="7511" actId="26606"/>
          <ac:graphicFrameMkLst>
            <pc:docMk/>
            <pc:sldMk cId="2088877956" sldId="279"/>
            <ac:graphicFrameMk id="38" creationId="{211B1DEF-72BF-43E6-AB8F-3237A2EC977B}"/>
          </ac:graphicFrameMkLst>
        </pc:graphicFrameChg>
      </pc:sldChg>
      <pc:sldChg chg="addSp delSp modSp new mod setBg setClrOvrMap">
        <pc:chgData name="Traci Patterson" userId="64a7e6501adb4f9f" providerId="LiveId" clId="{8D472DA2-0B2A-445A-B40D-72BB33692D84}" dt="2022-02-16T03:35:21.231" v="9532" actId="255"/>
        <pc:sldMkLst>
          <pc:docMk/>
          <pc:sldMk cId="2203793730" sldId="280"/>
        </pc:sldMkLst>
        <pc:spChg chg="mod">
          <ac:chgData name="Traci Patterson" userId="64a7e6501adb4f9f" providerId="LiveId" clId="{8D472DA2-0B2A-445A-B40D-72BB33692D84}" dt="2022-02-16T03:33:16.147" v="9415" actId="255"/>
          <ac:spMkLst>
            <pc:docMk/>
            <pc:sldMk cId="2203793730" sldId="280"/>
            <ac:spMk id="2" creationId="{6475A354-90FC-4213-8079-2D10ACEA4260}"/>
          </ac:spMkLst>
        </pc:spChg>
        <pc:spChg chg="mod">
          <ac:chgData name="Traci Patterson" userId="64a7e6501adb4f9f" providerId="LiveId" clId="{8D472DA2-0B2A-445A-B40D-72BB33692D84}" dt="2022-02-16T03:35:21.231" v="9532" actId="255"/>
          <ac:spMkLst>
            <pc:docMk/>
            <pc:sldMk cId="2203793730" sldId="280"/>
            <ac:spMk id="3" creationId="{03E0F5E1-F977-4955-B8D0-A84D873357F5}"/>
          </ac:spMkLst>
        </pc:spChg>
        <pc:spChg chg="add del">
          <ac:chgData name="Traci Patterson" userId="64a7e6501adb4f9f" providerId="LiveId" clId="{8D472DA2-0B2A-445A-B40D-72BB33692D84}" dt="2022-02-16T03:32:49.049" v="9410" actId="26606"/>
          <ac:spMkLst>
            <pc:docMk/>
            <pc:sldMk cId="2203793730" sldId="280"/>
            <ac:spMk id="5" creationId="{B95B9BA8-1D69-4796-85F5-B6D0BD52354B}"/>
          </ac:spMkLst>
        </pc:spChg>
        <pc:spChg chg="add del">
          <ac:chgData name="Traci Patterson" userId="64a7e6501adb4f9f" providerId="LiveId" clId="{8D472DA2-0B2A-445A-B40D-72BB33692D84}" dt="2022-02-15T23:12:12.297" v="7124" actId="26606"/>
          <ac:spMkLst>
            <pc:docMk/>
            <pc:sldMk cId="2203793730" sldId="280"/>
            <ac:spMk id="8" creationId="{C7FA33FF-088D-4F16-95A2-2C64D353DEA8}"/>
          </ac:spMkLst>
        </pc:spChg>
        <pc:spChg chg="add del">
          <ac:chgData name="Traci Patterson" userId="64a7e6501adb4f9f" providerId="LiveId" clId="{8D472DA2-0B2A-445A-B40D-72BB33692D84}" dt="2022-02-15T23:12:12.297" v="7124" actId="26606"/>
          <ac:spMkLst>
            <pc:docMk/>
            <pc:sldMk cId="2203793730" sldId="280"/>
            <ac:spMk id="10" creationId="{A376EFB1-01CF-419F-ABF1-2AF02BBFCBD1}"/>
          </ac:spMkLst>
        </pc:spChg>
        <pc:spChg chg="add del">
          <ac:chgData name="Traci Patterson" userId="64a7e6501adb4f9f" providerId="LiveId" clId="{8D472DA2-0B2A-445A-B40D-72BB33692D84}" dt="2022-02-15T23:12:12.297" v="7124" actId="26606"/>
          <ac:spMkLst>
            <pc:docMk/>
            <pc:sldMk cId="2203793730" sldId="280"/>
            <ac:spMk id="12" creationId="{FF9DEA15-78BD-4750-AA18-B9F28A6D5AB8}"/>
          </ac:spMkLst>
        </pc:spChg>
        <pc:spChg chg="add">
          <ac:chgData name="Traci Patterson" userId="64a7e6501adb4f9f" providerId="LiveId" clId="{8D472DA2-0B2A-445A-B40D-72BB33692D84}" dt="2022-02-16T03:32:49.049" v="9410" actId="26606"/>
          <ac:spMkLst>
            <pc:docMk/>
            <pc:sldMk cId="2203793730" sldId="280"/>
            <ac:spMk id="13" creationId="{B95B9BA8-1D69-4796-85F5-B6D0BD52354B}"/>
          </ac:spMkLst>
        </pc:spChg>
        <pc:spChg chg="add del">
          <ac:chgData name="Traci Patterson" userId="64a7e6501adb4f9f" providerId="LiveId" clId="{8D472DA2-0B2A-445A-B40D-72BB33692D84}" dt="2022-02-15T23:12:21.592" v="7126" actId="26606"/>
          <ac:spMkLst>
            <pc:docMk/>
            <pc:sldMk cId="2203793730" sldId="280"/>
            <ac:spMk id="14" creationId="{AEAA70EA-2201-4F5D-AF08-58CFF851CCCD}"/>
          </ac:spMkLst>
        </pc:spChg>
        <pc:spChg chg="add del">
          <ac:chgData name="Traci Patterson" userId="64a7e6501adb4f9f" providerId="LiveId" clId="{8D472DA2-0B2A-445A-B40D-72BB33692D84}" dt="2022-02-15T23:12:21.592" v="7126" actId="26606"/>
          <ac:spMkLst>
            <pc:docMk/>
            <pc:sldMk cId="2203793730" sldId="280"/>
            <ac:spMk id="15" creationId="{884769FE-1656-422F-86E1-8C1B16C27BE1}"/>
          </ac:spMkLst>
        </pc:spChg>
        <pc:spChg chg="add del">
          <ac:chgData name="Traci Patterson" userId="64a7e6501adb4f9f" providerId="LiveId" clId="{8D472DA2-0B2A-445A-B40D-72BB33692D84}" dt="2022-02-15T23:12:21.592" v="7126" actId="26606"/>
          <ac:spMkLst>
            <pc:docMk/>
            <pc:sldMk cId="2203793730" sldId="280"/>
            <ac:spMk id="16" creationId="{CB249F6D-244F-494A-98B9-5CC7413C4FB9}"/>
          </ac:spMkLst>
        </pc:spChg>
        <pc:spChg chg="add del">
          <ac:chgData name="Traci Patterson" userId="64a7e6501adb4f9f" providerId="LiveId" clId="{8D472DA2-0B2A-445A-B40D-72BB33692D84}" dt="2022-02-15T23:12:21.592" v="7126" actId="26606"/>
          <ac:spMkLst>
            <pc:docMk/>
            <pc:sldMk cId="2203793730" sldId="280"/>
            <ac:spMk id="17" creationId="{506C536E-6ECA-4211-AF8C-A2671C484DA7}"/>
          </ac:spMkLst>
        </pc:spChg>
        <pc:grpChg chg="add del">
          <ac:chgData name="Traci Patterson" userId="64a7e6501adb4f9f" providerId="LiveId" clId="{8D472DA2-0B2A-445A-B40D-72BB33692D84}" dt="2022-02-16T03:32:49.049" v="9410" actId="26606"/>
          <ac:grpSpMkLst>
            <pc:docMk/>
            <pc:sldMk cId="2203793730" sldId="280"/>
            <ac:grpSpMk id="6" creationId="{4728F330-19FB-4D39-BD0F-53032ABFEB7F}"/>
          </ac:grpSpMkLst>
        </pc:grpChg>
        <pc:grpChg chg="add">
          <ac:chgData name="Traci Patterson" userId="64a7e6501adb4f9f" providerId="LiveId" clId="{8D472DA2-0B2A-445A-B40D-72BB33692D84}" dt="2022-02-16T03:32:49.049" v="9410" actId="26606"/>
          <ac:grpSpMkLst>
            <pc:docMk/>
            <pc:sldMk cId="2203793730" sldId="280"/>
            <ac:grpSpMk id="18" creationId="{5F892E19-92E7-4BB2-8C3F-DBDFE8D9D324}"/>
          </ac:grpSpMkLst>
        </pc:grpChg>
      </pc:sldChg>
      <pc:sldChg chg="addSp delSp modSp new mod ord setBg setClrOvrMap">
        <pc:chgData name="Traci Patterson" userId="64a7e6501adb4f9f" providerId="LiveId" clId="{8D472DA2-0B2A-445A-B40D-72BB33692D84}" dt="2022-02-16T03:40:03.337" v="9565" actId="114"/>
        <pc:sldMkLst>
          <pc:docMk/>
          <pc:sldMk cId="2097743255" sldId="281"/>
        </pc:sldMkLst>
        <pc:spChg chg="mod ord">
          <ac:chgData name="Traci Patterson" userId="64a7e6501adb4f9f" providerId="LiveId" clId="{8D472DA2-0B2A-445A-B40D-72BB33692D84}" dt="2022-02-16T03:38:05.776" v="9545" actId="26606"/>
          <ac:spMkLst>
            <pc:docMk/>
            <pc:sldMk cId="2097743255" sldId="281"/>
            <ac:spMk id="2" creationId="{DF6E1761-AECF-49BB-9F67-4548C73F37D5}"/>
          </ac:spMkLst>
        </pc:spChg>
        <pc:spChg chg="del">
          <ac:chgData name="Traci Patterson" userId="64a7e6501adb4f9f" providerId="LiveId" clId="{8D472DA2-0B2A-445A-B40D-72BB33692D84}" dt="2022-02-15T23:26:33.023" v="7325" actId="931"/>
          <ac:spMkLst>
            <pc:docMk/>
            <pc:sldMk cId="2097743255" sldId="281"/>
            <ac:spMk id="3" creationId="{7E9EA453-89C1-4AF1-8C26-031F5F5153EA}"/>
          </ac:spMkLst>
        </pc:spChg>
        <pc:spChg chg="add mod ord">
          <ac:chgData name="Traci Patterson" userId="64a7e6501adb4f9f" providerId="LiveId" clId="{8D472DA2-0B2A-445A-B40D-72BB33692D84}" dt="2022-02-16T03:40:03.337" v="9565" actId="114"/>
          <ac:spMkLst>
            <pc:docMk/>
            <pc:sldMk cId="2097743255" sldId="281"/>
            <ac:spMk id="6" creationId="{4412CAD5-3441-4C34-886B-563E74996AE9}"/>
          </ac:spMkLst>
        </pc:spChg>
        <pc:spChg chg="add del mod">
          <ac:chgData name="Traci Patterson" userId="64a7e6501adb4f9f" providerId="LiveId" clId="{8D472DA2-0B2A-445A-B40D-72BB33692D84}" dt="2022-02-15T23:30:34.873" v="7423" actId="931"/>
          <ac:spMkLst>
            <pc:docMk/>
            <pc:sldMk cId="2097743255" sldId="281"/>
            <ac:spMk id="8" creationId="{DA23ACB6-7F15-410A-8B8F-D5333D39E4E9}"/>
          </ac:spMkLst>
        </pc:spChg>
        <pc:spChg chg="add del">
          <ac:chgData name="Traci Patterson" userId="64a7e6501adb4f9f" providerId="LiveId" clId="{8D472DA2-0B2A-445A-B40D-72BB33692D84}" dt="2022-02-15T23:30:42.573" v="7427" actId="26606"/>
          <ac:spMkLst>
            <pc:docMk/>
            <pc:sldMk cId="2097743255" sldId="281"/>
            <ac:spMk id="11" creationId="{4038CB10-1F5C-4D54-9DF7-12586DE5B007}"/>
          </ac:spMkLst>
        </pc:spChg>
        <pc:spChg chg="add del">
          <ac:chgData name="Traci Patterson" userId="64a7e6501adb4f9f" providerId="LiveId" clId="{8D472DA2-0B2A-445A-B40D-72BB33692D84}" dt="2022-02-15T23:30:42.573" v="7427" actId="26606"/>
          <ac:spMkLst>
            <pc:docMk/>
            <pc:sldMk cId="2097743255" sldId="281"/>
            <ac:spMk id="13" creationId="{36D30126-6314-4A93-B27E-5C66CF781924}"/>
          </ac:spMkLst>
        </pc:spChg>
        <pc:spChg chg="add del">
          <ac:chgData name="Traci Patterson" userId="64a7e6501adb4f9f" providerId="LiveId" clId="{8D472DA2-0B2A-445A-B40D-72BB33692D84}" dt="2022-02-15T23:30:42.573" v="7427" actId="26606"/>
          <ac:spMkLst>
            <pc:docMk/>
            <pc:sldMk cId="2097743255" sldId="281"/>
            <ac:spMk id="15" creationId="{73ED6512-6858-4552-B699-9A97FE9A4EA2}"/>
          </ac:spMkLst>
        </pc:spChg>
        <pc:spChg chg="add del">
          <ac:chgData name="Traci Patterson" userId="64a7e6501adb4f9f" providerId="LiveId" clId="{8D472DA2-0B2A-445A-B40D-72BB33692D84}" dt="2022-02-16T03:38:05.776" v="9545" actId="26606"/>
          <ac:spMkLst>
            <pc:docMk/>
            <pc:sldMk cId="2097743255" sldId="281"/>
            <ac:spMk id="20" creationId="{4038CB10-1F5C-4D54-9DF7-12586DE5B007}"/>
          </ac:spMkLst>
        </pc:spChg>
        <pc:spChg chg="add del">
          <ac:chgData name="Traci Patterson" userId="64a7e6501adb4f9f" providerId="LiveId" clId="{8D472DA2-0B2A-445A-B40D-72BB33692D84}" dt="2022-02-16T03:38:05.776" v="9545" actId="26606"/>
          <ac:spMkLst>
            <pc:docMk/>
            <pc:sldMk cId="2097743255" sldId="281"/>
            <ac:spMk id="22" creationId="{36D30126-6314-4A93-B27E-5C66CF781924}"/>
          </ac:spMkLst>
        </pc:spChg>
        <pc:spChg chg="add del">
          <ac:chgData name="Traci Patterson" userId="64a7e6501adb4f9f" providerId="LiveId" clId="{8D472DA2-0B2A-445A-B40D-72BB33692D84}" dt="2022-02-16T03:38:05.776" v="9545" actId="26606"/>
          <ac:spMkLst>
            <pc:docMk/>
            <pc:sldMk cId="2097743255" sldId="281"/>
            <ac:spMk id="24" creationId="{73ED6512-6858-4552-B699-9A97FE9A4EA2}"/>
          </ac:spMkLst>
        </pc:spChg>
        <pc:spChg chg="add del">
          <ac:chgData name="Traci Patterson" userId="64a7e6501adb4f9f" providerId="LiveId" clId="{8D472DA2-0B2A-445A-B40D-72BB33692D84}" dt="2022-02-16T03:38:05.763" v="9544" actId="26606"/>
          <ac:spMkLst>
            <pc:docMk/>
            <pc:sldMk cId="2097743255" sldId="281"/>
            <ac:spMk id="29" creationId="{C5E6CFF1-2F42-4E10-9A97-F116F46F53FE}"/>
          </ac:spMkLst>
        </pc:spChg>
        <pc:spChg chg="add">
          <ac:chgData name="Traci Patterson" userId="64a7e6501adb4f9f" providerId="LiveId" clId="{8D472DA2-0B2A-445A-B40D-72BB33692D84}" dt="2022-02-16T03:38:05.776" v="9545" actId="26606"/>
          <ac:spMkLst>
            <pc:docMk/>
            <pc:sldMk cId="2097743255" sldId="281"/>
            <ac:spMk id="33" creationId="{73DE2CFE-42F2-48F0-8706-5264E012B10C}"/>
          </ac:spMkLst>
        </pc:spChg>
        <pc:picChg chg="add del mod">
          <ac:chgData name="Traci Patterson" userId="64a7e6501adb4f9f" providerId="LiveId" clId="{8D472DA2-0B2A-445A-B40D-72BB33692D84}" dt="2022-02-15T23:30:12.491" v="7422" actId="478"/>
          <ac:picMkLst>
            <pc:docMk/>
            <pc:sldMk cId="2097743255" sldId="281"/>
            <ac:picMk id="5" creationId="{7F785C4A-9D64-483B-B180-55D196ACF324}"/>
          </ac:picMkLst>
        </pc:picChg>
        <pc:picChg chg="add mod ord">
          <ac:chgData name="Traci Patterson" userId="64a7e6501adb4f9f" providerId="LiveId" clId="{8D472DA2-0B2A-445A-B40D-72BB33692D84}" dt="2022-02-16T03:38:05.776" v="9545" actId="26606"/>
          <ac:picMkLst>
            <pc:docMk/>
            <pc:sldMk cId="2097743255" sldId="281"/>
            <ac:picMk id="10" creationId="{FE84DF7C-5D0B-44C8-9B52-EA5750A8A14C}"/>
          </ac:picMkLst>
        </pc:picChg>
        <pc:cxnChg chg="add del">
          <ac:chgData name="Traci Patterson" userId="64a7e6501adb4f9f" providerId="LiveId" clId="{8D472DA2-0B2A-445A-B40D-72BB33692D84}" dt="2022-02-16T03:38:05.763" v="9544" actId="26606"/>
          <ac:cxnSpMkLst>
            <pc:docMk/>
            <pc:sldMk cId="2097743255" sldId="281"/>
            <ac:cxnSpMk id="31" creationId="{67182200-4859-4C8D-BCBB-55B245C28BA3}"/>
          </ac:cxnSpMkLst>
        </pc:cxnChg>
      </pc:sldChg>
      <pc:sldChg chg="addSp delSp modSp add mod ord setBg delDesignElem">
        <pc:chgData name="Traci Patterson" userId="64a7e6501adb4f9f" providerId="LiveId" clId="{8D472DA2-0B2A-445A-B40D-72BB33692D84}" dt="2022-02-16T04:33:26.288" v="10282" actId="122"/>
        <pc:sldMkLst>
          <pc:docMk/>
          <pc:sldMk cId="794797808" sldId="292"/>
        </pc:sldMkLst>
        <pc:spChg chg="mod ord">
          <ac:chgData name="Traci Patterson" userId="64a7e6501adb4f9f" providerId="LiveId" clId="{8D472DA2-0B2A-445A-B40D-72BB33692D84}" dt="2022-02-16T04:33:26.288" v="10282" actId="122"/>
          <ac:spMkLst>
            <pc:docMk/>
            <pc:sldMk cId="794797808" sldId="292"/>
            <ac:spMk id="4" creationId="{AD96C091-CBC7-4F01-A5FC-9682FC5D6B83}"/>
          </ac:spMkLst>
        </pc:spChg>
        <pc:spChg chg="del">
          <ac:chgData name="Traci Patterson" userId="64a7e6501adb4f9f" providerId="LiveId" clId="{8D472DA2-0B2A-445A-B40D-72BB33692D84}" dt="2022-02-16T00:08:06.572" v="7990"/>
          <ac:spMkLst>
            <pc:docMk/>
            <pc:sldMk cId="794797808" sldId="292"/>
            <ac:spMk id="9" creationId="{79BB35BC-D5C2-4C8B-A22A-A71E6191913B}"/>
          </ac:spMkLst>
        </pc:spChg>
        <pc:spChg chg="add del">
          <ac:chgData name="Traci Patterson" userId="64a7e6501adb4f9f" providerId="LiveId" clId="{8D472DA2-0B2A-445A-B40D-72BB33692D84}" dt="2022-02-16T00:50:09.821" v="9390" actId="26606"/>
          <ac:spMkLst>
            <pc:docMk/>
            <pc:sldMk cId="794797808" sldId="292"/>
            <ac:spMk id="10" creationId="{8FC9BE17-9A7B-462D-AE50-3D8777387304}"/>
          </ac:spMkLst>
        </pc:spChg>
        <pc:spChg chg="add del">
          <ac:chgData name="Traci Patterson" userId="64a7e6501adb4f9f" providerId="LiveId" clId="{8D472DA2-0B2A-445A-B40D-72BB33692D84}" dt="2022-02-16T00:50:09.821" v="9390" actId="26606"/>
          <ac:spMkLst>
            <pc:docMk/>
            <pc:sldMk cId="794797808" sldId="292"/>
            <ac:spMk id="12" creationId="{3EBE8569-6AEC-4B8C-8D53-2DE337CDBA65}"/>
          </ac:spMkLst>
        </pc:spChg>
        <pc:spChg chg="add del">
          <ac:chgData name="Traci Patterson" userId="64a7e6501adb4f9f" providerId="LiveId" clId="{8D472DA2-0B2A-445A-B40D-72BB33692D84}" dt="2022-02-16T00:50:09.821" v="9390" actId="26606"/>
          <ac:spMkLst>
            <pc:docMk/>
            <pc:sldMk cId="794797808" sldId="292"/>
            <ac:spMk id="14" creationId="{55D4142C-5077-457F-A6AD-3FECFDB39685}"/>
          </ac:spMkLst>
        </pc:spChg>
        <pc:spChg chg="add del">
          <ac:chgData name="Traci Patterson" userId="64a7e6501adb4f9f" providerId="LiveId" clId="{8D472DA2-0B2A-445A-B40D-72BB33692D84}" dt="2022-02-16T00:50:09.821" v="9390" actId="26606"/>
          <ac:spMkLst>
            <pc:docMk/>
            <pc:sldMk cId="794797808" sldId="292"/>
            <ac:spMk id="16" creationId="{7A5F0580-5EE9-419F-96EE-B6529EF6E7D0}"/>
          </ac:spMkLst>
        </pc:spChg>
        <pc:spChg chg="add del">
          <ac:chgData name="Traci Patterson" userId="64a7e6501adb4f9f" providerId="LiveId" clId="{8D472DA2-0B2A-445A-B40D-72BB33692D84}" dt="2022-02-16T04:31:40.483" v="10262" actId="26606"/>
          <ac:spMkLst>
            <pc:docMk/>
            <pc:sldMk cId="794797808" sldId="292"/>
            <ac:spMk id="21" creationId="{C9A36457-A5F4-4103-A443-02581C09185B}"/>
          </ac:spMkLst>
        </pc:spChg>
        <pc:spChg chg="add del">
          <ac:chgData name="Traci Patterson" userId="64a7e6501adb4f9f" providerId="LiveId" clId="{8D472DA2-0B2A-445A-B40D-72BB33692D84}" dt="2022-02-16T04:31:40.483" v="10262" actId="26606"/>
          <ac:spMkLst>
            <pc:docMk/>
            <pc:sldMk cId="794797808" sldId="292"/>
            <ac:spMk id="23" creationId="{DC5FB7E8-B636-40FA-BE8D-48145C0F5C57}"/>
          </ac:spMkLst>
        </pc:spChg>
        <pc:spChg chg="add del">
          <ac:chgData name="Traci Patterson" userId="64a7e6501adb4f9f" providerId="LiveId" clId="{8D472DA2-0B2A-445A-B40D-72BB33692D84}" dt="2022-02-16T04:31:40.483" v="10262" actId="26606"/>
          <ac:spMkLst>
            <pc:docMk/>
            <pc:sldMk cId="794797808" sldId="292"/>
            <ac:spMk id="25" creationId="{142DCE2C-2863-46FA-9BE7-24365A24D9BA}"/>
          </ac:spMkLst>
        </pc:spChg>
        <pc:spChg chg="add">
          <ac:chgData name="Traci Patterson" userId="64a7e6501adb4f9f" providerId="LiveId" clId="{8D472DA2-0B2A-445A-B40D-72BB33692D84}" dt="2022-02-16T04:31:40.483" v="10262" actId="26606"/>
          <ac:spMkLst>
            <pc:docMk/>
            <pc:sldMk cId="794797808" sldId="292"/>
            <ac:spMk id="30" creationId="{04812C46-200A-4DEB-A05E-3ED6C68C2387}"/>
          </ac:spMkLst>
        </pc:spChg>
        <pc:spChg chg="add">
          <ac:chgData name="Traci Patterson" userId="64a7e6501adb4f9f" providerId="LiveId" clId="{8D472DA2-0B2A-445A-B40D-72BB33692D84}" dt="2022-02-16T04:31:40.483" v="10262" actId="26606"/>
          <ac:spMkLst>
            <pc:docMk/>
            <pc:sldMk cId="794797808" sldId="292"/>
            <ac:spMk id="32" creationId="{D1EA859B-E555-4109-94F3-6700E046E008}"/>
          </ac:spMkLst>
        </pc:spChg>
        <pc:picChg chg="add mod">
          <ac:chgData name="Traci Patterson" userId="64a7e6501adb4f9f" providerId="LiveId" clId="{8D472DA2-0B2A-445A-B40D-72BB33692D84}" dt="2022-02-16T04:33:08.607" v="10279" actId="1076"/>
          <ac:picMkLst>
            <pc:docMk/>
            <pc:sldMk cId="794797808" sldId="292"/>
            <ac:picMk id="3" creationId="{15E447F8-56F2-4B4A-91CE-98B9DA03592C}"/>
          </ac:picMkLst>
        </pc:picChg>
        <pc:picChg chg="del">
          <ac:chgData name="Traci Patterson" userId="64a7e6501adb4f9f" providerId="LiveId" clId="{8D472DA2-0B2A-445A-B40D-72BB33692D84}" dt="2022-02-16T00:08:56.673" v="7993" actId="478"/>
          <ac:picMkLst>
            <pc:docMk/>
            <pc:sldMk cId="794797808" sldId="292"/>
            <ac:picMk id="3" creationId="{9880381A-EC21-4965-9C23-35DC1DC48DDF}"/>
          </ac:picMkLst>
        </pc:picChg>
        <pc:picChg chg="add del mod">
          <ac:chgData name="Traci Patterson" userId="64a7e6501adb4f9f" providerId="LiveId" clId="{8D472DA2-0B2A-445A-B40D-72BB33692D84}" dt="2022-02-16T00:49:43.326" v="9387" actId="478"/>
          <ac:picMkLst>
            <pc:docMk/>
            <pc:sldMk cId="794797808" sldId="292"/>
            <ac:picMk id="5" creationId="{0253A49C-68E5-438C-AC01-5C97FDFF705A}"/>
          </ac:picMkLst>
        </pc:picChg>
      </pc:sldChg>
      <pc:sldChg chg="addSp modSp add mod ord setBg">
        <pc:chgData name="Traci Patterson" userId="64a7e6501adb4f9f" providerId="LiveId" clId="{8D472DA2-0B2A-445A-B40D-72BB33692D84}" dt="2022-02-16T03:40:49.794" v="9570" actId="120"/>
        <pc:sldMkLst>
          <pc:docMk/>
          <pc:sldMk cId="2384105262" sldId="293"/>
        </pc:sldMkLst>
        <pc:spChg chg="mod ord">
          <ac:chgData name="Traci Patterson" userId="64a7e6501adb4f9f" providerId="LiveId" clId="{8D472DA2-0B2A-445A-B40D-72BB33692D84}" dt="2022-02-16T03:40:49.794" v="9570" actId="120"/>
          <ac:spMkLst>
            <pc:docMk/>
            <pc:sldMk cId="2384105262" sldId="293"/>
            <ac:spMk id="2" creationId="{BD8A1290-8D46-473B-8DE4-44D4E6924C10}"/>
          </ac:spMkLst>
        </pc:spChg>
        <pc:spChg chg="add">
          <ac:chgData name="Traci Patterson" userId="64a7e6501adb4f9f" providerId="LiveId" clId="{8D472DA2-0B2A-445A-B40D-72BB33692D84}" dt="2022-02-15T23:43:46.656" v="7641" actId="26606"/>
          <ac:spMkLst>
            <pc:docMk/>
            <pc:sldMk cId="2384105262" sldId="293"/>
            <ac:spMk id="9" creationId="{94E4D846-3AFC-4F86-8C35-24B0542A269D}"/>
          </ac:spMkLst>
        </pc:spChg>
        <pc:spChg chg="add">
          <ac:chgData name="Traci Patterson" userId="64a7e6501adb4f9f" providerId="LiveId" clId="{8D472DA2-0B2A-445A-B40D-72BB33692D84}" dt="2022-02-15T23:43:46.656" v="7641" actId="26606"/>
          <ac:spMkLst>
            <pc:docMk/>
            <pc:sldMk cId="2384105262" sldId="293"/>
            <ac:spMk id="11" creationId="{284781B9-12CB-45C3-907A-9ED93FF72C65}"/>
          </ac:spMkLst>
        </pc:spChg>
        <pc:spChg chg="add">
          <ac:chgData name="Traci Patterson" userId="64a7e6501adb4f9f" providerId="LiveId" clId="{8D472DA2-0B2A-445A-B40D-72BB33692D84}" dt="2022-02-15T23:43:46.656" v="7641" actId="26606"/>
          <ac:spMkLst>
            <pc:docMk/>
            <pc:sldMk cId="2384105262" sldId="293"/>
            <ac:spMk id="13" creationId="{55D4142C-5077-457F-A6AD-3FECFDB39685}"/>
          </ac:spMkLst>
        </pc:spChg>
        <pc:spChg chg="add">
          <ac:chgData name="Traci Patterson" userId="64a7e6501adb4f9f" providerId="LiveId" clId="{8D472DA2-0B2A-445A-B40D-72BB33692D84}" dt="2022-02-15T23:43:46.656" v="7641" actId="26606"/>
          <ac:spMkLst>
            <pc:docMk/>
            <pc:sldMk cId="2384105262" sldId="293"/>
            <ac:spMk id="15" creationId="{7A5F0580-5EE9-419F-96EE-B6529EF6E7D0}"/>
          </ac:spMkLst>
        </pc:spChg>
        <pc:picChg chg="mod">
          <ac:chgData name="Traci Patterson" userId="64a7e6501adb4f9f" providerId="LiveId" clId="{8D472DA2-0B2A-445A-B40D-72BB33692D84}" dt="2022-02-15T23:43:46.656" v="7641" actId="26606"/>
          <ac:picMkLst>
            <pc:docMk/>
            <pc:sldMk cId="2384105262" sldId="293"/>
            <ac:picMk id="4" creationId="{2D14DAB4-C4AB-476C-ACC8-EA5BBF8B25B3}"/>
          </ac:picMkLst>
        </pc:picChg>
      </pc:sldChg>
      <pc:sldChg chg="addSp delSp modSp add mod ord setBg setClrOvrMap">
        <pc:chgData name="Traci Patterson" userId="64a7e6501adb4f9f" providerId="LiveId" clId="{8D472DA2-0B2A-445A-B40D-72BB33692D84}" dt="2022-02-16T18:16:19.408" v="11756" actId="1076"/>
        <pc:sldMkLst>
          <pc:docMk/>
          <pc:sldMk cId="3624327995" sldId="296"/>
        </pc:sldMkLst>
        <pc:spChg chg="mod">
          <ac:chgData name="Traci Patterson" userId="64a7e6501adb4f9f" providerId="LiveId" clId="{8D472DA2-0B2A-445A-B40D-72BB33692D84}" dt="2022-02-16T18:16:19.408" v="11756" actId="1076"/>
          <ac:spMkLst>
            <pc:docMk/>
            <pc:sldMk cId="3624327995" sldId="296"/>
            <ac:spMk id="2" creationId="{0221FB3B-45EB-44F9-B16C-FB99035A2853}"/>
          </ac:spMkLst>
        </pc:spChg>
        <pc:spChg chg="mod">
          <ac:chgData name="Traci Patterson" userId="64a7e6501adb4f9f" providerId="LiveId" clId="{8D472DA2-0B2A-445A-B40D-72BB33692D84}" dt="2022-02-16T17:42:05.041" v="11498" actId="14100"/>
          <ac:spMkLst>
            <pc:docMk/>
            <pc:sldMk cId="3624327995" sldId="296"/>
            <ac:spMk id="3" creationId="{AAEF7D99-DEB0-46F0-B687-C038D861366C}"/>
          </ac:spMkLst>
        </pc:spChg>
        <pc:spChg chg="add del">
          <ac:chgData name="Traci Patterson" userId="64a7e6501adb4f9f" providerId="LiveId" clId="{8D472DA2-0B2A-445A-B40D-72BB33692D84}" dt="2022-02-16T17:39:21.057" v="11472" actId="26606"/>
          <ac:spMkLst>
            <pc:docMk/>
            <pc:sldMk cId="3624327995" sldId="296"/>
            <ac:spMk id="10" creationId="{0671A8AE-40A1-4631-A6B8-581AFF065482}"/>
          </ac:spMkLst>
        </pc:spChg>
        <pc:spChg chg="add del">
          <ac:chgData name="Traci Patterson" userId="64a7e6501adb4f9f" providerId="LiveId" clId="{8D472DA2-0B2A-445A-B40D-72BB33692D84}" dt="2022-02-16T17:39:21.057" v="11472" actId="26606"/>
          <ac:spMkLst>
            <pc:docMk/>
            <pc:sldMk cId="3624327995" sldId="296"/>
            <ac:spMk id="12" creationId="{AB58EF07-17C2-48CF-ABB0-EEF1F17CB8F0}"/>
          </ac:spMkLst>
        </pc:spChg>
        <pc:spChg chg="add del">
          <ac:chgData name="Traci Patterson" userId="64a7e6501adb4f9f" providerId="LiveId" clId="{8D472DA2-0B2A-445A-B40D-72BB33692D84}" dt="2022-02-16T17:39:21.057" v="11472" actId="26606"/>
          <ac:spMkLst>
            <pc:docMk/>
            <pc:sldMk cId="3624327995" sldId="296"/>
            <ac:spMk id="14" creationId="{AF2F604E-43BE-4DC3-B983-E071523364F8}"/>
          </ac:spMkLst>
        </pc:spChg>
        <pc:spChg chg="add del">
          <ac:chgData name="Traci Patterson" userId="64a7e6501adb4f9f" providerId="LiveId" clId="{8D472DA2-0B2A-445A-B40D-72BB33692D84}" dt="2022-02-16T17:39:21.057" v="11472" actId="26606"/>
          <ac:spMkLst>
            <pc:docMk/>
            <pc:sldMk cId="3624327995" sldId="296"/>
            <ac:spMk id="16" creationId="{08C9B587-E65E-4B52-B37C-ABEBB6E87928}"/>
          </ac:spMkLst>
        </pc:spChg>
        <pc:spChg chg="add">
          <ac:chgData name="Traci Patterson" userId="64a7e6501adb4f9f" providerId="LiveId" clId="{8D472DA2-0B2A-445A-B40D-72BB33692D84}" dt="2022-02-16T17:39:21.072" v="11473" actId="26606"/>
          <ac:spMkLst>
            <pc:docMk/>
            <pc:sldMk cId="3624327995" sldId="296"/>
            <ac:spMk id="18" creationId="{ECC07320-C2CA-4E29-8481-9D9E143C7788}"/>
          </ac:spMkLst>
        </pc:spChg>
        <pc:spChg chg="add">
          <ac:chgData name="Traci Patterson" userId="64a7e6501adb4f9f" providerId="LiveId" clId="{8D472DA2-0B2A-445A-B40D-72BB33692D84}" dt="2022-02-16T17:39:21.072" v="11473" actId="26606"/>
          <ac:spMkLst>
            <pc:docMk/>
            <pc:sldMk cId="3624327995" sldId="296"/>
            <ac:spMk id="19" creationId="{178FB36B-5BFE-42CA-BC60-1115E0D95EEC}"/>
          </ac:spMkLst>
        </pc:spChg>
        <pc:picChg chg="add mod ord">
          <ac:chgData name="Traci Patterson" userId="64a7e6501adb4f9f" providerId="LiveId" clId="{8D472DA2-0B2A-445A-B40D-72BB33692D84}" dt="2022-02-16T17:41:00.746" v="11492" actId="1076"/>
          <ac:picMkLst>
            <pc:docMk/>
            <pc:sldMk cId="3624327995" sldId="296"/>
            <ac:picMk id="5" creationId="{89B4DE8D-ED9D-487F-8E1E-A19BB97715D6}"/>
          </ac:picMkLst>
        </pc:picChg>
      </pc:sldChg>
      <pc:sldChg chg="addSp delSp modSp add mod ord setBg delDesignElem">
        <pc:chgData name="Traci Patterson" userId="64a7e6501adb4f9f" providerId="LiveId" clId="{8D472DA2-0B2A-445A-B40D-72BB33692D84}" dt="2022-02-16T17:47:08.285" v="11564" actId="6549"/>
        <pc:sldMkLst>
          <pc:docMk/>
          <pc:sldMk cId="2167424543" sldId="298"/>
        </pc:sldMkLst>
        <pc:spChg chg="mod">
          <ac:chgData name="Traci Patterson" userId="64a7e6501adb4f9f" providerId="LiveId" clId="{8D472DA2-0B2A-445A-B40D-72BB33692D84}" dt="2022-02-16T17:46:28.958" v="11558" actId="1076"/>
          <ac:spMkLst>
            <pc:docMk/>
            <pc:sldMk cId="2167424543" sldId="298"/>
            <ac:spMk id="2" creationId="{3A9047EE-28AE-4CF0-A22B-6C88775FF449}"/>
          </ac:spMkLst>
        </pc:spChg>
        <pc:spChg chg="mod">
          <ac:chgData name="Traci Patterson" userId="64a7e6501adb4f9f" providerId="LiveId" clId="{8D472DA2-0B2A-445A-B40D-72BB33692D84}" dt="2022-02-16T17:47:08.285" v="11564" actId="6549"/>
          <ac:spMkLst>
            <pc:docMk/>
            <pc:sldMk cId="2167424543" sldId="298"/>
            <ac:spMk id="3" creationId="{A97D1F05-561D-42C6-991D-5A3621A771E9}"/>
          </ac:spMkLst>
        </pc:spChg>
        <pc:spChg chg="add">
          <ac:chgData name="Traci Patterson" userId="64a7e6501adb4f9f" providerId="LiveId" clId="{8D472DA2-0B2A-445A-B40D-72BB33692D84}" dt="2022-02-16T17:46:16.398" v="11555" actId="26606"/>
          <ac:spMkLst>
            <pc:docMk/>
            <pc:sldMk cId="2167424543" sldId="298"/>
            <ac:spMk id="5" creationId="{A8DB9CD9-59B1-4D73-BC4C-98796A48EF9B}"/>
          </ac:spMkLst>
        </pc:spChg>
        <pc:spChg chg="add">
          <ac:chgData name="Traci Patterson" userId="64a7e6501adb4f9f" providerId="LiveId" clId="{8D472DA2-0B2A-445A-B40D-72BB33692D84}" dt="2022-02-16T17:46:16.398" v="11555" actId="26606"/>
          <ac:spMkLst>
            <pc:docMk/>
            <pc:sldMk cId="2167424543" sldId="298"/>
            <ac:spMk id="6" creationId="{8874A6A9-41FF-4E33-AFA8-F9F81436A59E}"/>
          </ac:spMkLst>
        </pc:spChg>
        <pc:spChg chg="del">
          <ac:chgData name="Traci Patterson" userId="64a7e6501adb4f9f" providerId="LiveId" clId="{8D472DA2-0B2A-445A-B40D-72BB33692D84}" dt="2022-02-16T17:45:53.498" v="11552"/>
          <ac:spMkLst>
            <pc:docMk/>
            <pc:sldMk cId="2167424543" sldId="298"/>
            <ac:spMk id="8" creationId="{FB5B0058-AF13-4859-B429-4EDDE2A26F7F}"/>
          </ac:spMkLst>
        </pc:spChg>
        <pc:grpChg chg="add">
          <ac:chgData name="Traci Patterson" userId="64a7e6501adb4f9f" providerId="LiveId" clId="{8D472DA2-0B2A-445A-B40D-72BB33692D84}" dt="2022-02-16T17:46:16.398" v="11555" actId="26606"/>
          <ac:grpSpMkLst>
            <pc:docMk/>
            <pc:sldMk cId="2167424543" sldId="298"/>
            <ac:grpSpMk id="7" creationId="{721D730E-1F97-4071-B143-B05E6D2599BC}"/>
          </ac:grpSpMkLst>
        </pc:grpChg>
        <pc:cxnChg chg="del">
          <ac:chgData name="Traci Patterson" userId="64a7e6501adb4f9f" providerId="LiveId" clId="{8D472DA2-0B2A-445A-B40D-72BB33692D84}" dt="2022-02-16T17:45:53.498" v="11552"/>
          <ac:cxnSpMkLst>
            <pc:docMk/>
            <pc:sldMk cId="2167424543" sldId="298"/>
            <ac:cxnSpMk id="10" creationId="{EC4521DE-248E-440D-AAD6-FD9E7D34B3BF}"/>
          </ac:cxnSpMkLst>
        </pc:cxnChg>
        <pc:cxnChg chg="del">
          <ac:chgData name="Traci Patterson" userId="64a7e6501adb4f9f" providerId="LiveId" clId="{8D472DA2-0B2A-445A-B40D-72BB33692D84}" dt="2022-02-16T17:45:53.498" v="11552"/>
          <ac:cxnSpMkLst>
            <pc:docMk/>
            <pc:sldMk cId="2167424543" sldId="298"/>
            <ac:cxnSpMk id="12" creationId="{442C13FA-4C0F-42D0-9626-5BA6040D8C31}"/>
          </ac:cxnSpMkLst>
        </pc:cxnChg>
      </pc:sldChg>
      <pc:sldChg chg="addSp delSp modSp add mod ord setBg setClrOvrMap delDesignElem">
        <pc:chgData name="Traci Patterson" userId="64a7e6501adb4f9f" providerId="LiveId" clId="{8D472DA2-0B2A-445A-B40D-72BB33692D84}" dt="2022-02-16T03:37:21.240" v="9542" actId="1076"/>
        <pc:sldMkLst>
          <pc:docMk/>
          <pc:sldMk cId="1248596801" sldId="300"/>
        </pc:sldMkLst>
        <pc:spChg chg="mod">
          <ac:chgData name="Traci Patterson" userId="64a7e6501adb4f9f" providerId="LiveId" clId="{8D472DA2-0B2A-445A-B40D-72BB33692D84}" dt="2022-02-16T03:37:12.583" v="9541" actId="1076"/>
          <ac:spMkLst>
            <pc:docMk/>
            <pc:sldMk cId="1248596801" sldId="300"/>
            <ac:spMk id="2" creationId="{F44C64E3-F275-468F-BD6D-C0B5B3A73167}"/>
          </ac:spMkLst>
        </pc:spChg>
        <pc:spChg chg="mod">
          <ac:chgData name="Traci Patterson" userId="64a7e6501adb4f9f" providerId="LiveId" clId="{8D472DA2-0B2A-445A-B40D-72BB33692D84}" dt="2022-02-16T03:37:21.240" v="9542" actId="1076"/>
          <ac:spMkLst>
            <pc:docMk/>
            <pc:sldMk cId="1248596801" sldId="300"/>
            <ac:spMk id="3" creationId="{716E3D56-BE5D-4E15-9D61-1D3EB0CCA282}"/>
          </ac:spMkLst>
        </pc:spChg>
        <pc:spChg chg="add del">
          <ac:chgData name="Traci Patterson" userId="64a7e6501adb4f9f" providerId="LiveId" clId="{8D472DA2-0B2A-445A-B40D-72BB33692D84}" dt="2022-02-15T23:32:54.602" v="7491" actId="26606"/>
          <ac:spMkLst>
            <pc:docMk/>
            <pc:sldMk cId="1248596801" sldId="300"/>
            <ac:spMk id="8" creationId="{9203DE33-2CD4-4CA8-9AF3-37C3B65133B0}"/>
          </ac:spMkLst>
        </pc:spChg>
        <pc:spChg chg="add del">
          <ac:chgData name="Traci Patterson" userId="64a7e6501adb4f9f" providerId="LiveId" clId="{8D472DA2-0B2A-445A-B40D-72BB33692D84}" dt="2022-02-15T23:32:54.602" v="7491" actId="26606"/>
          <ac:spMkLst>
            <pc:docMk/>
            <pc:sldMk cId="1248596801" sldId="300"/>
            <ac:spMk id="9" creationId="{0AF57B88-1D4C-41FA-A761-EC1DD10C35CB}"/>
          </ac:spMkLst>
        </pc:spChg>
        <pc:spChg chg="add del">
          <ac:chgData name="Traci Patterson" userId="64a7e6501adb4f9f" providerId="LiveId" clId="{8D472DA2-0B2A-445A-B40D-72BB33692D84}" dt="2022-02-15T23:32:54.602" v="7491" actId="26606"/>
          <ac:spMkLst>
            <pc:docMk/>
            <pc:sldMk cId="1248596801" sldId="300"/>
            <ac:spMk id="10" creationId="{D2548F45-5164-4ABB-8212-7F293FDED8D4}"/>
          </ac:spMkLst>
        </pc:spChg>
        <pc:spChg chg="add del">
          <ac:chgData name="Traci Patterson" userId="64a7e6501adb4f9f" providerId="LiveId" clId="{8D472DA2-0B2A-445A-B40D-72BB33692D84}" dt="2022-02-15T23:14:14.476" v="7149" actId="26606"/>
          <ac:spMkLst>
            <pc:docMk/>
            <pc:sldMk cId="1248596801" sldId="300"/>
            <ac:spMk id="11" creationId="{0671A8AE-40A1-4631-A6B8-581AFF065482}"/>
          </ac:spMkLst>
        </pc:spChg>
        <pc:spChg chg="add del">
          <ac:chgData name="Traci Patterson" userId="64a7e6501adb4f9f" providerId="LiveId" clId="{8D472DA2-0B2A-445A-B40D-72BB33692D84}" dt="2022-02-15T23:32:54.602" v="7491" actId="26606"/>
          <ac:spMkLst>
            <pc:docMk/>
            <pc:sldMk cId="1248596801" sldId="300"/>
            <ac:spMk id="12" creationId="{5E81CCFB-7BEF-4186-86FB-D09450B4D02D}"/>
          </ac:spMkLst>
        </pc:spChg>
        <pc:spChg chg="add del">
          <ac:chgData name="Traci Patterson" userId="64a7e6501adb4f9f" providerId="LiveId" clId="{8D472DA2-0B2A-445A-B40D-72BB33692D84}" dt="2022-02-15T23:14:14.476" v="7149" actId="26606"/>
          <ac:spMkLst>
            <pc:docMk/>
            <pc:sldMk cId="1248596801" sldId="300"/>
            <ac:spMk id="13" creationId="{AB58EF07-17C2-48CF-ABB0-EEF1F17CB8F0}"/>
          </ac:spMkLst>
        </pc:spChg>
        <pc:spChg chg="add del">
          <ac:chgData name="Traci Patterson" userId="64a7e6501adb4f9f" providerId="LiveId" clId="{8D472DA2-0B2A-445A-B40D-72BB33692D84}" dt="2022-02-16T00:46:49.617" v="9361" actId="26606"/>
          <ac:spMkLst>
            <pc:docMk/>
            <pc:sldMk cId="1248596801" sldId="300"/>
            <ac:spMk id="14" creationId="{23127454-05ED-4566-85B8-9B19E8D6DC63}"/>
          </ac:spMkLst>
        </pc:spChg>
        <pc:spChg chg="add del">
          <ac:chgData name="Traci Patterson" userId="64a7e6501adb4f9f" providerId="LiveId" clId="{8D472DA2-0B2A-445A-B40D-72BB33692D84}" dt="2022-02-15T23:14:14.476" v="7149" actId="26606"/>
          <ac:spMkLst>
            <pc:docMk/>
            <pc:sldMk cId="1248596801" sldId="300"/>
            <ac:spMk id="15" creationId="{AF2F604E-43BE-4DC3-B983-E071523364F8}"/>
          </ac:spMkLst>
        </pc:spChg>
        <pc:spChg chg="add del">
          <ac:chgData name="Traci Patterson" userId="64a7e6501adb4f9f" providerId="LiveId" clId="{8D472DA2-0B2A-445A-B40D-72BB33692D84}" dt="2022-02-16T00:46:49.605" v="9360" actId="26606"/>
          <ac:spMkLst>
            <pc:docMk/>
            <pc:sldMk cId="1248596801" sldId="300"/>
            <ac:spMk id="16" creationId="{3A397E3E-B90C-4D82-BAAA-36F7AC6A4565}"/>
          </ac:spMkLst>
        </pc:spChg>
        <pc:spChg chg="add del">
          <ac:chgData name="Traci Patterson" userId="64a7e6501adb4f9f" providerId="LiveId" clId="{8D472DA2-0B2A-445A-B40D-72BB33692D84}" dt="2022-02-15T23:14:14.476" v="7149" actId="26606"/>
          <ac:spMkLst>
            <pc:docMk/>
            <pc:sldMk cId="1248596801" sldId="300"/>
            <ac:spMk id="17" creationId="{08C9B587-E65E-4B52-B37C-ABEBB6E87928}"/>
          </ac:spMkLst>
        </pc:spChg>
        <pc:spChg chg="del">
          <ac:chgData name="Traci Patterson" userId="64a7e6501adb4f9f" providerId="LiveId" clId="{8D472DA2-0B2A-445A-B40D-72BB33692D84}" dt="2022-02-15T23:13:48.997" v="7145"/>
          <ac:spMkLst>
            <pc:docMk/>
            <pc:sldMk cId="1248596801" sldId="300"/>
            <ac:spMk id="19" creationId="{AF2F604E-43BE-4DC3-B983-E071523364F8}"/>
          </ac:spMkLst>
        </pc:spChg>
        <pc:spChg chg="del">
          <ac:chgData name="Traci Patterson" userId="64a7e6501adb4f9f" providerId="LiveId" clId="{8D472DA2-0B2A-445A-B40D-72BB33692D84}" dt="2022-02-15T23:13:48.997" v="7145"/>
          <ac:spMkLst>
            <pc:docMk/>
            <pc:sldMk cId="1248596801" sldId="300"/>
            <ac:spMk id="20" creationId="{68AF5748-FED8-45BA-8631-26D1D10F3246}"/>
          </ac:spMkLst>
        </pc:spChg>
        <pc:spChg chg="del">
          <ac:chgData name="Traci Patterson" userId="64a7e6501adb4f9f" providerId="LiveId" clId="{8D472DA2-0B2A-445A-B40D-72BB33692D84}" dt="2022-02-15T23:13:48.997" v="7145"/>
          <ac:spMkLst>
            <pc:docMk/>
            <pc:sldMk cId="1248596801" sldId="300"/>
            <ac:spMk id="21" creationId="{08C9B587-E65E-4B52-B37C-ABEBB6E87928}"/>
          </ac:spMkLst>
        </pc:spChg>
        <pc:spChg chg="add del">
          <ac:chgData name="Traci Patterson" userId="64a7e6501adb4f9f" providerId="LiveId" clId="{8D472DA2-0B2A-445A-B40D-72BB33692D84}" dt="2022-02-16T00:46:49.605" v="9360" actId="26606"/>
          <ac:spMkLst>
            <pc:docMk/>
            <pc:sldMk cId="1248596801" sldId="300"/>
            <ac:spMk id="33" creationId="{90A7F83A-9728-4030-8E45-9ECF1ABCCC12}"/>
          </ac:spMkLst>
        </pc:spChg>
        <pc:spChg chg="add del">
          <ac:chgData name="Traci Patterson" userId="64a7e6501adb4f9f" providerId="LiveId" clId="{8D472DA2-0B2A-445A-B40D-72BB33692D84}" dt="2022-02-16T00:46:49.605" v="9360" actId="26606"/>
          <ac:spMkLst>
            <pc:docMk/>
            <pc:sldMk cId="1248596801" sldId="300"/>
            <ac:spMk id="35" creationId="{A2B5CBEA-F125-49B6-8335-227C325B112B}"/>
          </ac:spMkLst>
        </pc:spChg>
        <pc:spChg chg="add del">
          <ac:chgData name="Traci Patterson" userId="64a7e6501adb4f9f" providerId="LiveId" clId="{8D472DA2-0B2A-445A-B40D-72BB33692D84}" dt="2022-02-16T00:46:49.605" v="9360" actId="26606"/>
          <ac:spMkLst>
            <pc:docMk/>
            <pc:sldMk cId="1248596801" sldId="300"/>
            <ac:spMk id="37" creationId="{FEA9761C-7BB2-45E5-A5DB-A0B35362454A}"/>
          </ac:spMkLst>
        </pc:spChg>
        <pc:spChg chg="add del">
          <ac:chgData name="Traci Patterson" userId="64a7e6501adb4f9f" providerId="LiveId" clId="{8D472DA2-0B2A-445A-B40D-72BB33692D84}" dt="2022-02-16T00:46:49.605" v="9360" actId="26606"/>
          <ac:spMkLst>
            <pc:docMk/>
            <pc:sldMk cId="1248596801" sldId="300"/>
            <ac:spMk id="39" creationId="{4D1A5E71-B6B6-486A-8CDC-C7ABD9B903F6}"/>
          </ac:spMkLst>
        </pc:spChg>
        <pc:spChg chg="add del">
          <ac:chgData name="Traci Patterson" userId="64a7e6501adb4f9f" providerId="LiveId" clId="{8D472DA2-0B2A-445A-B40D-72BB33692D84}" dt="2022-02-16T00:46:49.605" v="9360" actId="26606"/>
          <ac:spMkLst>
            <pc:docMk/>
            <pc:sldMk cId="1248596801" sldId="300"/>
            <ac:spMk id="41" creationId="{8E44D629-6B8E-4D88-A77E-149C0ED03498}"/>
          </ac:spMkLst>
        </pc:spChg>
        <pc:spChg chg="add del">
          <ac:chgData name="Traci Patterson" userId="64a7e6501adb4f9f" providerId="LiveId" clId="{8D472DA2-0B2A-445A-B40D-72BB33692D84}" dt="2022-02-16T00:47:05.535" v="9362" actId="26606"/>
          <ac:spMkLst>
            <pc:docMk/>
            <pc:sldMk cId="1248596801" sldId="300"/>
            <ac:spMk id="57" creationId="{AB45A142-4255-493C-8284-5D566C121B10}"/>
          </ac:spMkLst>
        </pc:spChg>
        <pc:spChg chg="add del">
          <ac:chgData name="Traci Patterson" userId="64a7e6501adb4f9f" providerId="LiveId" clId="{8D472DA2-0B2A-445A-B40D-72BB33692D84}" dt="2022-02-16T00:48:08.439" v="9376" actId="26606"/>
          <ac:spMkLst>
            <pc:docMk/>
            <pc:sldMk cId="1248596801" sldId="300"/>
            <ac:spMk id="63" creationId="{2E614F1C-2D93-42D0-B229-768199449923}"/>
          </ac:spMkLst>
        </pc:spChg>
        <pc:spChg chg="add del">
          <ac:chgData name="Traci Patterson" userId="64a7e6501adb4f9f" providerId="LiveId" clId="{8D472DA2-0B2A-445A-B40D-72BB33692D84}" dt="2022-02-16T00:47:28.250" v="9365" actId="26606"/>
          <ac:spMkLst>
            <pc:docMk/>
            <pc:sldMk cId="1248596801" sldId="300"/>
            <ac:spMk id="68" creationId="{FB5B0058-AF13-4859-B429-4EDDE2A26F7F}"/>
          </ac:spMkLst>
        </pc:spChg>
        <pc:spChg chg="add del">
          <ac:chgData name="Traci Patterson" userId="64a7e6501adb4f9f" providerId="LiveId" clId="{8D472DA2-0B2A-445A-B40D-72BB33692D84}" dt="2022-02-16T00:47:28.250" v="9365" actId="26606"/>
          <ac:spMkLst>
            <pc:docMk/>
            <pc:sldMk cId="1248596801" sldId="300"/>
            <ac:spMk id="70" creationId="{D84C2E9E-0B5D-4B5F-9A1F-70EBDCE39034}"/>
          </ac:spMkLst>
        </pc:spChg>
        <pc:spChg chg="add del">
          <ac:chgData name="Traci Patterson" userId="64a7e6501adb4f9f" providerId="LiveId" clId="{8D472DA2-0B2A-445A-B40D-72BB33692D84}" dt="2022-02-16T00:47:28.250" v="9365" actId="26606"/>
          <ac:spMkLst>
            <pc:docMk/>
            <pc:sldMk cId="1248596801" sldId="300"/>
            <ac:spMk id="72" creationId="{EF36B2BE-65F4-46E3-AFDD-A9AE9E885071}"/>
          </ac:spMkLst>
        </pc:spChg>
        <pc:spChg chg="add del">
          <ac:chgData name="Traci Patterson" userId="64a7e6501adb4f9f" providerId="LiveId" clId="{8D472DA2-0B2A-445A-B40D-72BB33692D84}" dt="2022-02-16T00:47:44.070" v="9367" actId="26606"/>
          <ac:spMkLst>
            <pc:docMk/>
            <pc:sldMk cId="1248596801" sldId="300"/>
            <ac:spMk id="74" creationId="{08C9B587-E65E-4B52-B37C-ABEBB6E87928}"/>
          </ac:spMkLst>
        </pc:spChg>
        <pc:spChg chg="add del">
          <ac:chgData name="Traci Patterson" userId="64a7e6501adb4f9f" providerId="LiveId" clId="{8D472DA2-0B2A-445A-B40D-72BB33692D84}" dt="2022-02-16T00:47:44.070" v="9367" actId="26606"/>
          <ac:spMkLst>
            <pc:docMk/>
            <pc:sldMk cId="1248596801" sldId="300"/>
            <ac:spMk id="75" creationId="{526E0BFB-CDF1-4990-8C11-AC849311E0A8}"/>
          </ac:spMkLst>
        </pc:spChg>
        <pc:spChg chg="add del">
          <ac:chgData name="Traci Patterson" userId="64a7e6501adb4f9f" providerId="LiveId" clId="{8D472DA2-0B2A-445A-B40D-72BB33692D84}" dt="2022-02-16T00:47:44.070" v="9367" actId="26606"/>
          <ac:spMkLst>
            <pc:docMk/>
            <pc:sldMk cId="1248596801" sldId="300"/>
            <ac:spMk id="76" creationId="{6069A1F8-9BEB-4786-9694-FC48B2D75D21}"/>
          </ac:spMkLst>
        </pc:spChg>
        <pc:spChg chg="add del">
          <ac:chgData name="Traci Patterson" userId="64a7e6501adb4f9f" providerId="LiveId" clId="{8D472DA2-0B2A-445A-B40D-72BB33692D84}" dt="2022-02-16T00:47:44.070" v="9367" actId="26606"/>
          <ac:spMkLst>
            <pc:docMk/>
            <pc:sldMk cId="1248596801" sldId="300"/>
            <ac:spMk id="77" creationId="{AF2F604E-43BE-4DC3-B983-E071523364F8}"/>
          </ac:spMkLst>
        </pc:spChg>
        <pc:spChg chg="add del">
          <ac:chgData name="Traci Patterson" userId="64a7e6501adb4f9f" providerId="LiveId" clId="{8D472DA2-0B2A-445A-B40D-72BB33692D84}" dt="2022-02-16T00:48:02.015" v="9369" actId="26606"/>
          <ac:spMkLst>
            <pc:docMk/>
            <pc:sldMk cId="1248596801" sldId="300"/>
            <ac:spMk id="79" creationId="{E49CC64F-7275-4E33-961B-0C5CDC439875}"/>
          </ac:spMkLst>
        </pc:spChg>
        <pc:spChg chg="add del">
          <ac:chgData name="Traci Patterson" userId="64a7e6501adb4f9f" providerId="LiveId" clId="{8D472DA2-0B2A-445A-B40D-72BB33692D84}" dt="2022-02-16T00:48:04.309" v="9371" actId="26606"/>
          <ac:spMkLst>
            <pc:docMk/>
            <pc:sldMk cId="1248596801" sldId="300"/>
            <ac:spMk id="81" creationId="{2E614F1C-2D93-42D0-B229-768199449923}"/>
          </ac:spMkLst>
        </pc:spChg>
        <pc:spChg chg="add del">
          <ac:chgData name="Traci Patterson" userId="64a7e6501adb4f9f" providerId="LiveId" clId="{8D472DA2-0B2A-445A-B40D-72BB33692D84}" dt="2022-02-16T00:48:05.129" v="9373" actId="26606"/>
          <ac:spMkLst>
            <pc:docMk/>
            <pc:sldMk cId="1248596801" sldId="300"/>
            <ac:spMk id="83" creationId="{0671A8AE-40A1-4631-A6B8-581AFF065482}"/>
          </ac:spMkLst>
        </pc:spChg>
        <pc:spChg chg="add del">
          <ac:chgData name="Traci Patterson" userId="64a7e6501adb4f9f" providerId="LiveId" clId="{8D472DA2-0B2A-445A-B40D-72BB33692D84}" dt="2022-02-16T00:48:05.129" v="9373" actId="26606"/>
          <ac:spMkLst>
            <pc:docMk/>
            <pc:sldMk cId="1248596801" sldId="300"/>
            <ac:spMk id="84" creationId="{AB58EF07-17C2-48CF-ABB0-EEF1F17CB8F0}"/>
          </ac:spMkLst>
        </pc:spChg>
        <pc:spChg chg="add del">
          <ac:chgData name="Traci Patterson" userId="64a7e6501adb4f9f" providerId="LiveId" clId="{8D472DA2-0B2A-445A-B40D-72BB33692D84}" dt="2022-02-16T00:48:05.129" v="9373" actId="26606"/>
          <ac:spMkLst>
            <pc:docMk/>
            <pc:sldMk cId="1248596801" sldId="300"/>
            <ac:spMk id="85" creationId="{AF2F604E-43BE-4DC3-B983-E071523364F8}"/>
          </ac:spMkLst>
        </pc:spChg>
        <pc:spChg chg="add del">
          <ac:chgData name="Traci Patterson" userId="64a7e6501adb4f9f" providerId="LiveId" clId="{8D472DA2-0B2A-445A-B40D-72BB33692D84}" dt="2022-02-16T00:48:05.129" v="9373" actId="26606"/>
          <ac:spMkLst>
            <pc:docMk/>
            <pc:sldMk cId="1248596801" sldId="300"/>
            <ac:spMk id="86" creationId="{08C9B587-E65E-4B52-B37C-ABEBB6E87928}"/>
          </ac:spMkLst>
        </pc:spChg>
        <pc:spChg chg="add del">
          <ac:chgData name="Traci Patterson" userId="64a7e6501adb4f9f" providerId="LiveId" clId="{8D472DA2-0B2A-445A-B40D-72BB33692D84}" dt="2022-02-16T00:48:08.424" v="9375" actId="26606"/>
          <ac:spMkLst>
            <pc:docMk/>
            <pc:sldMk cId="1248596801" sldId="300"/>
            <ac:spMk id="88" creationId="{AB45A142-4255-493C-8284-5D566C121B10}"/>
          </ac:spMkLst>
        </pc:spChg>
        <pc:spChg chg="add del">
          <ac:chgData name="Traci Patterson" userId="64a7e6501adb4f9f" providerId="LiveId" clId="{8D472DA2-0B2A-445A-B40D-72BB33692D84}" dt="2022-02-16T00:49:23.091" v="9386" actId="26606"/>
          <ac:spMkLst>
            <pc:docMk/>
            <pc:sldMk cId="1248596801" sldId="300"/>
            <ac:spMk id="91" creationId="{FB5B0058-AF13-4859-B429-4EDDE2A26F7F}"/>
          </ac:spMkLst>
        </pc:spChg>
        <pc:spChg chg="add del">
          <ac:chgData name="Traci Patterson" userId="64a7e6501adb4f9f" providerId="LiveId" clId="{8D472DA2-0B2A-445A-B40D-72BB33692D84}" dt="2022-02-16T00:49:23.091" v="9386" actId="26606"/>
          <ac:spMkLst>
            <pc:docMk/>
            <pc:sldMk cId="1248596801" sldId="300"/>
            <ac:spMk id="92" creationId="{D84C2E9E-0B5D-4B5F-9A1F-70EBDCE39034}"/>
          </ac:spMkLst>
        </pc:spChg>
        <pc:spChg chg="add del">
          <ac:chgData name="Traci Patterson" userId="64a7e6501adb4f9f" providerId="LiveId" clId="{8D472DA2-0B2A-445A-B40D-72BB33692D84}" dt="2022-02-16T00:49:23.091" v="9386" actId="26606"/>
          <ac:spMkLst>
            <pc:docMk/>
            <pc:sldMk cId="1248596801" sldId="300"/>
            <ac:spMk id="93" creationId="{EF36B2BE-65F4-46E3-AFDD-A9AE9E885071}"/>
          </ac:spMkLst>
        </pc:spChg>
        <pc:spChg chg="add del">
          <ac:chgData name="Traci Patterson" userId="64a7e6501adb4f9f" providerId="LiveId" clId="{8D472DA2-0B2A-445A-B40D-72BB33692D84}" dt="2022-02-16T00:49:23.091" v="9386" actId="26606"/>
          <ac:spMkLst>
            <pc:docMk/>
            <pc:sldMk cId="1248596801" sldId="300"/>
            <ac:spMk id="98" creationId="{5C9DABB9-E0C0-430B-8E47-BDC0F4E110D5}"/>
          </ac:spMkLst>
        </pc:spChg>
        <pc:grpChg chg="add del">
          <ac:chgData name="Traci Patterson" userId="64a7e6501adb4f9f" providerId="LiveId" clId="{8D472DA2-0B2A-445A-B40D-72BB33692D84}" dt="2022-02-16T00:46:49.605" v="9360" actId="26606"/>
          <ac:grpSpMkLst>
            <pc:docMk/>
            <pc:sldMk cId="1248596801" sldId="300"/>
            <ac:grpSpMk id="18" creationId="{0F0C2E5D-B08F-4A99-9D15-59D33148FE02}"/>
          </ac:grpSpMkLst>
        </pc:grpChg>
        <pc:grpChg chg="add del">
          <ac:chgData name="Traci Patterson" userId="64a7e6501adb4f9f" providerId="LiveId" clId="{8D472DA2-0B2A-445A-B40D-72BB33692D84}" dt="2022-02-16T00:46:49.605" v="9360" actId="26606"/>
          <ac:grpSpMkLst>
            <pc:docMk/>
            <pc:sldMk cId="1248596801" sldId="300"/>
            <ac:grpSpMk id="29" creationId="{5499343D-E927-41D0-B997-E44A300C68D8}"/>
          </ac:grpSpMkLst>
        </pc:grpChg>
        <pc:grpChg chg="add del">
          <ac:chgData name="Traci Patterson" userId="64a7e6501adb4f9f" providerId="LiveId" clId="{8D472DA2-0B2A-445A-B40D-72BB33692D84}" dt="2022-02-16T00:46:49.605" v="9360" actId="26606"/>
          <ac:grpSpMkLst>
            <pc:docMk/>
            <pc:sldMk cId="1248596801" sldId="300"/>
            <ac:grpSpMk id="43" creationId="{FB9739EB-7F66-433D-841F-AB3CD18700B7}"/>
          </ac:grpSpMkLst>
        </pc:grpChg>
        <pc:grpChg chg="add del">
          <ac:chgData name="Traci Patterson" userId="64a7e6501adb4f9f" providerId="LiveId" clId="{8D472DA2-0B2A-445A-B40D-72BB33692D84}" dt="2022-02-16T00:46:49.605" v="9360" actId="26606"/>
          <ac:grpSpMkLst>
            <pc:docMk/>
            <pc:sldMk cId="1248596801" sldId="300"/>
            <ac:grpSpMk id="50" creationId="{8B6BCBAB-41A5-4D6D-8C9B-55E3AA6FCC21}"/>
          </ac:grpSpMkLst>
        </pc:grpChg>
        <pc:picChg chg="mod ord">
          <ac:chgData name="Traci Patterson" userId="64a7e6501adb4f9f" providerId="LiveId" clId="{8D472DA2-0B2A-445A-B40D-72BB33692D84}" dt="2022-02-16T03:36:14.556" v="9533" actId="14100"/>
          <ac:picMkLst>
            <pc:docMk/>
            <pc:sldMk cId="1248596801" sldId="300"/>
            <ac:picMk id="6" creationId="{50C3AED5-7D49-4911-8405-FA0D7224D825}"/>
          </ac:picMkLst>
        </pc:picChg>
        <pc:cxnChg chg="add del">
          <ac:chgData name="Traci Patterson" userId="64a7e6501adb4f9f" providerId="LiveId" clId="{8D472DA2-0B2A-445A-B40D-72BB33692D84}" dt="2022-02-16T00:47:05.535" v="9362" actId="26606"/>
          <ac:cxnSpMkLst>
            <pc:docMk/>
            <pc:sldMk cId="1248596801" sldId="300"/>
            <ac:cxnSpMk id="58" creationId="{38FB9660-F42F-4313-BBC4-47C007FE484C}"/>
          </ac:cxnSpMkLst>
        </pc:cxnChg>
        <pc:cxnChg chg="add del">
          <ac:chgData name="Traci Patterson" userId="64a7e6501adb4f9f" providerId="LiveId" clId="{8D472DA2-0B2A-445A-B40D-72BB33692D84}" dt="2022-02-16T00:48:08.424" v="9375" actId="26606"/>
          <ac:cxnSpMkLst>
            <pc:docMk/>
            <pc:sldMk cId="1248596801" sldId="300"/>
            <ac:cxnSpMk id="89" creationId="{38FB9660-F42F-4313-BBC4-47C007FE484C}"/>
          </ac:cxnSpMkLst>
        </pc:cxnChg>
      </pc:sldChg>
      <pc:sldChg chg="addSp delSp modSp add del mod ord setBg delDesignElem">
        <pc:chgData name="Traci Patterson" userId="64a7e6501adb4f9f" providerId="LiveId" clId="{8D472DA2-0B2A-445A-B40D-72BB33692D84}" dt="2022-02-16T17:49:40.908" v="11572" actId="47"/>
        <pc:sldMkLst>
          <pc:docMk/>
          <pc:sldMk cId="2237188037" sldId="301"/>
        </pc:sldMkLst>
        <pc:spChg chg="mod">
          <ac:chgData name="Traci Patterson" userId="64a7e6501adb4f9f" providerId="LiveId" clId="{8D472DA2-0B2A-445A-B40D-72BB33692D84}" dt="2022-02-16T17:48:25.704" v="11569" actId="207"/>
          <ac:spMkLst>
            <pc:docMk/>
            <pc:sldMk cId="2237188037" sldId="301"/>
            <ac:spMk id="6" creationId="{4D78C402-D50F-4AA9-A091-63669ABA59B4}"/>
          </ac:spMkLst>
        </pc:spChg>
        <pc:spChg chg="del">
          <ac:chgData name="Traci Patterson" userId="64a7e6501adb4f9f" providerId="LiveId" clId="{8D472DA2-0B2A-445A-B40D-72BB33692D84}" dt="2022-02-16T17:47:41.341" v="11566"/>
          <ac:spMkLst>
            <pc:docMk/>
            <pc:sldMk cId="2237188037" sldId="301"/>
            <ac:spMk id="10" creationId="{7CA0DAA6-33B8-4A25-810D-2F4D816FB40E}"/>
          </ac:spMkLst>
        </pc:spChg>
        <pc:picChg chg="del">
          <ac:chgData name="Traci Patterson" userId="64a7e6501adb4f9f" providerId="LiveId" clId="{8D472DA2-0B2A-445A-B40D-72BB33692D84}" dt="2022-02-16T17:48:47.212" v="11570" actId="21"/>
          <ac:picMkLst>
            <pc:docMk/>
            <pc:sldMk cId="2237188037" sldId="301"/>
            <ac:picMk id="5" creationId="{27D6C4D2-C4DF-434C-AA1D-AD7ADBE4ADCC}"/>
          </ac:picMkLst>
        </pc:picChg>
        <pc:picChg chg="add mod">
          <ac:chgData name="Traci Patterson" userId="64a7e6501adb4f9f" providerId="LiveId" clId="{8D472DA2-0B2A-445A-B40D-72BB33692D84}" dt="2022-02-16T17:48:51.654" v="11571"/>
          <ac:picMkLst>
            <pc:docMk/>
            <pc:sldMk cId="2237188037" sldId="301"/>
            <ac:picMk id="7" creationId="{7FB2C9A8-E225-409F-B7D8-B4AAFD7375D3}"/>
          </ac:picMkLst>
        </pc:picChg>
      </pc:sldChg>
      <pc:sldChg chg="addSp delSp modSp add mod ord setBg delDesignElem">
        <pc:chgData name="Traci Patterson" userId="64a7e6501adb4f9f" providerId="LiveId" clId="{8D472DA2-0B2A-445A-B40D-72BB33692D84}" dt="2022-02-16T17:53:28.644" v="11600" actId="6549"/>
        <pc:sldMkLst>
          <pc:docMk/>
          <pc:sldMk cId="2971131777" sldId="304"/>
        </pc:sldMkLst>
        <pc:spChg chg="mod">
          <ac:chgData name="Traci Patterson" userId="64a7e6501adb4f9f" providerId="LiveId" clId="{8D472DA2-0B2A-445A-B40D-72BB33692D84}" dt="2022-02-16T17:51:59.970" v="11584" actId="1076"/>
          <ac:spMkLst>
            <pc:docMk/>
            <pc:sldMk cId="2971131777" sldId="304"/>
            <ac:spMk id="2" creationId="{B0D6CFE8-130F-409A-A98A-56B3F12BA8A0}"/>
          </ac:spMkLst>
        </pc:spChg>
        <pc:spChg chg="mod">
          <ac:chgData name="Traci Patterson" userId="64a7e6501adb4f9f" providerId="LiveId" clId="{8D472DA2-0B2A-445A-B40D-72BB33692D84}" dt="2022-02-16T17:53:28.644" v="11600" actId="6549"/>
          <ac:spMkLst>
            <pc:docMk/>
            <pc:sldMk cId="2971131777" sldId="304"/>
            <ac:spMk id="3" creationId="{50E01D8B-2112-470E-97A5-10A8413730FE}"/>
          </ac:spMkLst>
        </pc:spChg>
        <pc:spChg chg="add">
          <ac:chgData name="Traci Patterson" userId="64a7e6501adb4f9f" providerId="LiveId" clId="{8D472DA2-0B2A-445A-B40D-72BB33692D84}" dt="2022-02-16T17:51:12.205" v="11577" actId="26606"/>
          <ac:spMkLst>
            <pc:docMk/>
            <pc:sldMk cId="2971131777" sldId="304"/>
            <ac:spMk id="7" creationId="{9E88A012-21CA-4D96-9AAB-CA3E17869BD8}"/>
          </ac:spMkLst>
        </pc:spChg>
        <pc:spChg chg="del">
          <ac:chgData name="Traci Patterson" userId="64a7e6501adb4f9f" providerId="LiveId" clId="{8D472DA2-0B2A-445A-B40D-72BB33692D84}" dt="2022-02-16T17:50:01.072" v="11574"/>
          <ac:spMkLst>
            <pc:docMk/>
            <pc:sldMk cId="2971131777" sldId="304"/>
            <ac:spMk id="10" creationId="{7CA0DAA6-33B8-4A25-810D-2F4D816FB40E}"/>
          </ac:spMkLst>
        </pc:spChg>
        <pc:spChg chg="add">
          <ac:chgData name="Traci Patterson" userId="64a7e6501adb4f9f" providerId="LiveId" clId="{8D472DA2-0B2A-445A-B40D-72BB33692D84}" dt="2022-02-16T17:51:12.205" v="11577" actId="26606"/>
          <ac:spMkLst>
            <pc:docMk/>
            <pc:sldMk cId="2971131777" sldId="304"/>
            <ac:spMk id="12" creationId="{9A0E3FD9-5931-41FC-8E2D-0B4558129993}"/>
          </ac:spMkLst>
        </pc:spChg>
        <pc:picChg chg="mod">
          <ac:chgData name="Traci Patterson" userId="64a7e6501adb4f9f" providerId="LiveId" clId="{8D472DA2-0B2A-445A-B40D-72BB33692D84}" dt="2022-02-16T17:51:12.205" v="11577" actId="26606"/>
          <ac:picMkLst>
            <pc:docMk/>
            <pc:sldMk cId="2971131777" sldId="304"/>
            <ac:picMk id="5" creationId="{1FCE7C2C-09AF-4DBD-895B-B257AD7DFFAA}"/>
          </ac:picMkLst>
        </pc:picChg>
      </pc:sldChg>
      <pc:sldChg chg="addSp delSp modSp add del mod ord setBg setClrOvrMap delDesignElem">
        <pc:chgData name="Traci Patterson" userId="64a7e6501adb4f9f" providerId="LiveId" clId="{8D472DA2-0B2A-445A-B40D-72BB33692D84}" dt="2022-02-16T04:38:12.749" v="10325" actId="113"/>
        <pc:sldMkLst>
          <pc:docMk/>
          <pc:sldMk cId="1456639120" sldId="305"/>
        </pc:sldMkLst>
        <pc:spChg chg="mod">
          <ac:chgData name="Traci Patterson" userId="64a7e6501adb4f9f" providerId="LiveId" clId="{8D472DA2-0B2A-445A-B40D-72BB33692D84}" dt="2022-02-16T04:38:12.749" v="10325" actId="113"/>
          <ac:spMkLst>
            <pc:docMk/>
            <pc:sldMk cId="1456639120" sldId="305"/>
            <ac:spMk id="2" creationId="{FE4D0C18-C43F-435E-ACFF-75A0E184ADF1}"/>
          </ac:spMkLst>
        </pc:spChg>
        <pc:spChg chg="mod">
          <ac:chgData name="Traci Patterson" userId="64a7e6501adb4f9f" providerId="LiveId" clId="{8D472DA2-0B2A-445A-B40D-72BB33692D84}" dt="2022-02-16T03:47:06.039" v="9624" actId="255"/>
          <ac:spMkLst>
            <pc:docMk/>
            <pc:sldMk cId="1456639120" sldId="305"/>
            <ac:spMk id="3" creationId="{3E765D18-213E-402A-B3B2-3B2C98F4B78F}"/>
          </ac:spMkLst>
        </pc:spChg>
        <pc:spChg chg="add del">
          <ac:chgData name="Traci Patterson" userId="64a7e6501adb4f9f" providerId="LiveId" clId="{8D472DA2-0B2A-445A-B40D-72BB33692D84}" dt="2022-02-15T23:22:49.117" v="7315" actId="26606"/>
          <ac:spMkLst>
            <pc:docMk/>
            <pc:sldMk cId="1456639120" sldId="305"/>
            <ac:spMk id="8" creationId="{5E7AA7E8-8006-4E1F-A566-FCF37EE6F35D}"/>
          </ac:spMkLst>
        </pc:spChg>
        <pc:spChg chg="add del">
          <ac:chgData name="Traci Patterson" userId="64a7e6501adb4f9f" providerId="LiveId" clId="{8D472DA2-0B2A-445A-B40D-72BB33692D84}" dt="2022-02-15T23:40:20.255" v="7608" actId="26606"/>
          <ac:spMkLst>
            <pc:docMk/>
            <pc:sldMk cId="1456639120" sldId="305"/>
            <ac:spMk id="13" creationId="{C1DD1A8A-57D5-4A81-AD04-532B043C5611}"/>
          </ac:spMkLst>
        </pc:spChg>
        <pc:spChg chg="add del">
          <ac:chgData name="Traci Patterson" userId="64a7e6501adb4f9f" providerId="LiveId" clId="{8D472DA2-0B2A-445A-B40D-72BB33692D84}" dt="2022-02-15T23:40:20.255" v="7608" actId="26606"/>
          <ac:spMkLst>
            <pc:docMk/>
            <pc:sldMk cId="1456639120" sldId="305"/>
            <ac:spMk id="14" creationId="{007891EC-4501-44ED-A8C8-B11B6DB767AB}"/>
          </ac:spMkLst>
        </pc:spChg>
        <pc:spChg chg="add del">
          <ac:chgData name="Traci Patterson" userId="64a7e6501adb4f9f" providerId="LiveId" clId="{8D472DA2-0B2A-445A-B40D-72BB33692D84}" dt="2022-02-15T23:22:41.686" v="7314" actId="26606"/>
          <ac:spMkLst>
            <pc:docMk/>
            <pc:sldMk cId="1456639120" sldId="305"/>
            <ac:spMk id="16" creationId="{0671A8AE-40A1-4631-A6B8-581AFF065482}"/>
          </ac:spMkLst>
        </pc:spChg>
        <pc:spChg chg="add del">
          <ac:chgData name="Traci Patterson" userId="64a7e6501adb4f9f" providerId="LiveId" clId="{8D472DA2-0B2A-445A-B40D-72BB33692D84}" dt="2022-02-16T03:42:36.767" v="9573" actId="26606"/>
          <ac:spMkLst>
            <pc:docMk/>
            <pc:sldMk cId="1456639120" sldId="305"/>
            <ac:spMk id="17" creationId="{89C1B8B3-9FDD-4D8C-9C4D-2FD7CFA2F85A}"/>
          </ac:spMkLst>
        </pc:spChg>
        <pc:spChg chg="add del">
          <ac:chgData name="Traci Patterson" userId="64a7e6501adb4f9f" providerId="LiveId" clId="{8D472DA2-0B2A-445A-B40D-72BB33692D84}" dt="2022-02-15T23:22:41.686" v="7314" actId="26606"/>
          <ac:spMkLst>
            <pc:docMk/>
            <pc:sldMk cId="1456639120" sldId="305"/>
            <ac:spMk id="18" creationId="{AB58EF07-17C2-48CF-ABB0-EEF1F17CB8F0}"/>
          </ac:spMkLst>
        </pc:spChg>
        <pc:spChg chg="add del">
          <ac:chgData name="Traci Patterson" userId="64a7e6501adb4f9f" providerId="LiveId" clId="{8D472DA2-0B2A-445A-B40D-72BB33692D84}" dt="2022-02-15T23:40:02.034" v="7601" actId="26606"/>
          <ac:spMkLst>
            <pc:docMk/>
            <pc:sldMk cId="1456639120" sldId="305"/>
            <ac:spMk id="19" creationId="{657F69E0-C4B0-4BEC-A689-4F8D877F05D4}"/>
          </ac:spMkLst>
        </pc:spChg>
        <pc:spChg chg="add del">
          <ac:chgData name="Traci Patterson" userId="64a7e6501adb4f9f" providerId="LiveId" clId="{8D472DA2-0B2A-445A-B40D-72BB33692D84}" dt="2022-02-15T23:22:41.686" v="7314" actId="26606"/>
          <ac:spMkLst>
            <pc:docMk/>
            <pc:sldMk cId="1456639120" sldId="305"/>
            <ac:spMk id="20" creationId="{AF2F604E-43BE-4DC3-B983-E071523364F8}"/>
          </ac:spMkLst>
        </pc:spChg>
        <pc:spChg chg="add del">
          <ac:chgData name="Traci Patterson" userId="64a7e6501adb4f9f" providerId="LiveId" clId="{8D472DA2-0B2A-445A-B40D-72BB33692D84}" dt="2022-02-15T23:40:02.034" v="7601" actId="26606"/>
          <ac:spMkLst>
            <pc:docMk/>
            <pc:sldMk cId="1456639120" sldId="305"/>
            <ac:spMk id="21" creationId="{9F6380B4-6A1C-481E-8408-B4E6C75B9B81}"/>
          </ac:spMkLst>
        </pc:spChg>
        <pc:spChg chg="add del">
          <ac:chgData name="Traci Patterson" userId="64a7e6501adb4f9f" providerId="LiveId" clId="{8D472DA2-0B2A-445A-B40D-72BB33692D84}" dt="2022-02-15T23:22:41.686" v="7314" actId="26606"/>
          <ac:spMkLst>
            <pc:docMk/>
            <pc:sldMk cId="1456639120" sldId="305"/>
            <ac:spMk id="22" creationId="{08C9B587-E65E-4B52-B37C-ABEBB6E87928}"/>
          </ac:spMkLst>
        </pc:spChg>
        <pc:spChg chg="add del">
          <ac:chgData name="Traci Patterson" userId="64a7e6501adb4f9f" providerId="LiveId" clId="{8D472DA2-0B2A-445A-B40D-72BB33692D84}" dt="2022-02-15T23:40:08.620" v="7604" actId="26606"/>
          <ac:spMkLst>
            <pc:docMk/>
            <pc:sldMk cId="1456639120" sldId="305"/>
            <ac:spMk id="24" creationId="{22A397E7-BF60-45B2-84C7-B074B76C37A7}"/>
          </ac:spMkLst>
        </pc:spChg>
        <pc:spChg chg="add del">
          <ac:chgData name="Traci Patterson" userId="64a7e6501adb4f9f" providerId="LiveId" clId="{8D472DA2-0B2A-445A-B40D-72BB33692D84}" dt="2022-02-15T23:40:08.620" v="7604" actId="26606"/>
          <ac:spMkLst>
            <pc:docMk/>
            <pc:sldMk cId="1456639120" sldId="305"/>
            <ac:spMk id="25" creationId="{890DEF05-784E-4B61-89E4-04C4ECF4E5A0}"/>
          </ac:spMkLst>
        </pc:spChg>
        <pc:spChg chg="add del">
          <ac:chgData name="Traci Patterson" userId="64a7e6501adb4f9f" providerId="LiveId" clId="{8D472DA2-0B2A-445A-B40D-72BB33692D84}" dt="2022-02-16T03:42:36.767" v="9573" actId="26606"/>
          <ac:spMkLst>
            <pc:docMk/>
            <pc:sldMk cId="1456639120" sldId="305"/>
            <ac:spMk id="26" creationId="{E20EB187-900F-4AF5-813B-101456D9FD39}"/>
          </ac:spMkLst>
        </pc:spChg>
        <pc:spChg chg="add del">
          <ac:chgData name="Traci Patterson" userId="64a7e6501adb4f9f" providerId="LiveId" clId="{8D472DA2-0B2A-445A-B40D-72BB33692D84}" dt="2022-02-15T23:22:20.408" v="7305" actId="26606"/>
          <ac:spMkLst>
            <pc:docMk/>
            <pc:sldMk cId="1456639120" sldId="305"/>
            <ac:spMk id="27" creationId="{FB5B0058-AF13-4859-B429-4EDDE2A26F7F}"/>
          </ac:spMkLst>
        </pc:spChg>
        <pc:spChg chg="add del">
          <ac:chgData name="Traci Patterson" userId="64a7e6501adb4f9f" providerId="LiveId" clId="{8D472DA2-0B2A-445A-B40D-72BB33692D84}" dt="2022-02-15T23:40:11.657" v="7607" actId="26606"/>
          <ac:spMkLst>
            <pc:docMk/>
            <pc:sldMk cId="1456639120" sldId="305"/>
            <ac:spMk id="28" creationId="{C1DD1A8A-57D5-4A81-AD04-532B043C5611}"/>
          </ac:spMkLst>
        </pc:spChg>
        <pc:spChg chg="add del">
          <ac:chgData name="Traci Patterson" userId="64a7e6501adb4f9f" providerId="LiveId" clId="{8D472DA2-0B2A-445A-B40D-72BB33692D84}" dt="2022-02-15T23:22:20.408" v="7305" actId="26606"/>
          <ac:spMkLst>
            <pc:docMk/>
            <pc:sldMk cId="1456639120" sldId="305"/>
            <ac:spMk id="29" creationId="{D84C2E9E-0B5D-4B5F-9A1F-70EBDCE39034}"/>
          </ac:spMkLst>
        </pc:spChg>
        <pc:spChg chg="del">
          <ac:chgData name="Traci Patterson" userId="64a7e6501adb4f9f" providerId="LiveId" clId="{8D472DA2-0B2A-445A-B40D-72BB33692D84}" dt="2022-02-15T23:20:56.547" v="7294"/>
          <ac:spMkLst>
            <pc:docMk/>
            <pc:sldMk cId="1456639120" sldId="305"/>
            <ac:spMk id="30" creationId="{F12E7CC5-C78B-4EBD-9565-3FA00FAA6CF2}"/>
          </ac:spMkLst>
        </pc:spChg>
        <pc:spChg chg="del">
          <ac:chgData name="Traci Patterson" userId="64a7e6501adb4f9f" providerId="LiveId" clId="{8D472DA2-0B2A-445A-B40D-72BB33692D84}" dt="2022-02-15T23:20:56.547" v="7294"/>
          <ac:spMkLst>
            <pc:docMk/>
            <pc:sldMk cId="1456639120" sldId="305"/>
            <ac:spMk id="31" creationId="{3A4529A5-F675-429F-8044-01372BB13422}"/>
          </ac:spMkLst>
        </pc:spChg>
        <pc:spChg chg="del">
          <ac:chgData name="Traci Patterson" userId="64a7e6501adb4f9f" providerId="LiveId" clId="{8D472DA2-0B2A-445A-B40D-72BB33692D84}" dt="2022-02-15T23:20:56.547" v="7294"/>
          <ac:spMkLst>
            <pc:docMk/>
            <pc:sldMk cId="1456639120" sldId="305"/>
            <ac:spMk id="32" creationId="{32C5B66D-E390-4A14-AB60-69626CBF294E}"/>
          </ac:spMkLst>
        </pc:spChg>
        <pc:spChg chg="del">
          <ac:chgData name="Traci Patterson" userId="64a7e6501adb4f9f" providerId="LiveId" clId="{8D472DA2-0B2A-445A-B40D-72BB33692D84}" dt="2022-02-15T23:20:56.547" v="7294"/>
          <ac:spMkLst>
            <pc:docMk/>
            <pc:sldMk cId="1456639120" sldId="305"/>
            <ac:spMk id="33" creationId="{646273DA-F933-4D17-A5FE-B1EF87FD7A20}"/>
          </ac:spMkLst>
        </pc:spChg>
        <pc:spChg chg="add del">
          <ac:chgData name="Traci Patterson" userId="64a7e6501adb4f9f" providerId="LiveId" clId="{8D472DA2-0B2A-445A-B40D-72BB33692D84}" dt="2022-02-15T23:22:30.287" v="7308" actId="26606"/>
          <ac:spMkLst>
            <pc:docMk/>
            <pc:sldMk cId="1456639120" sldId="305"/>
            <ac:spMk id="34" creationId="{657F69E0-C4B0-4BEC-A689-4F8D877F05D4}"/>
          </ac:spMkLst>
        </pc:spChg>
        <pc:spChg chg="add del">
          <ac:chgData name="Traci Patterson" userId="64a7e6501adb4f9f" providerId="LiveId" clId="{8D472DA2-0B2A-445A-B40D-72BB33692D84}" dt="2022-02-15T23:22:30.287" v="7308" actId="26606"/>
          <ac:spMkLst>
            <pc:docMk/>
            <pc:sldMk cId="1456639120" sldId="305"/>
            <ac:spMk id="35" creationId="{9F6380B4-6A1C-481E-8408-B4E6C75B9B81}"/>
          </ac:spMkLst>
        </pc:spChg>
        <pc:spChg chg="add del">
          <ac:chgData name="Traci Patterson" userId="64a7e6501adb4f9f" providerId="LiveId" clId="{8D472DA2-0B2A-445A-B40D-72BB33692D84}" dt="2022-02-15T23:40:11.657" v="7607" actId="26606"/>
          <ac:spMkLst>
            <pc:docMk/>
            <pc:sldMk cId="1456639120" sldId="305"/>
            <ac:spMk id="36" creationId="{007891EC-4501-44ED-A8C8-B11B6DB767AB}"/>
          </ac:spMkLst>
        </pc:spChg>
        <pc:spChg chg="add del">
          <ac:chgData name="Traci Patterson" userId="64a7e6501adb4f9f" providerId="LiveId" clId="{8D472DA2-0B2A-445A-B40D-72BB33692D84}" dt="2022-02-15T23:22:37.760" v="7311" actId="26606"/>
          <ac:spMkLst>
            <pc:docMk/>
            <pc:sldMk cId="1456639120" sldId="305"/>
            <ac:spMk id="37" creationId="{0E2F58BF-12E5-4B5A-AD25-4DAAA2742A7B}"/>
          </ac:spMkLst>
        </pc:spChg>
        <pc:spChg chg="add del">
          <ac:chgData name="Traci Patterson" userId="64a7e6501adb4f9f" providerId="LiveId" clId="{8D472DA2-0B2A-445A-B40D-72BB33692D84}" dt="2022-02-15T23:22:37.760" v="7311" actId="26606"/>
          <ac:spMkLst>
            <pc:docMk/>
            <pc:sldMk cId="1456639120" sldId="305"/>
            <ac:spMk id="38" creationId="{AF2F604E-43BE-4DC3-B983-E071523364F8}"/>
          </ac:spMkLst>
        </pc:spChg>
        <pc:spChg chg="add del">
          <ac:chgData name="Traci Patterson" userId="64a7e6501adb4f9f" providerId="LiveId" clId="{8D472DA2-0B2A-445A-B40D-72BB33692D84}" dt="2022-02-15T23:22:37.760" v="7311" actId="26606"/>
          <ac:spMkLst>
            <pc:docMk/>
            <pc:sldMk cId="1456639120" sldId="305"/>
            <ac:spMk id="39" creationId="{08C9B587-E65E-4B52-B37C-ABEBB6E87928}"/>
          </ac:spMkLst>
        </pc:spChg>
        <pc:spChg chg="add del">
          <ac:chgData name="Traci Patterson" userId="64a7e6501adb4f9f" providerId="LiveId" clId="{8D472DA2-0B2A-445A-B40D-72BB33692D84}" dt="2022-02-16T03:42:36.767" v="9573" actId="26606"/>
          <ac:spMkLst>
            <pc:docMk/>
            <pc:sldMk cId="1456639120" sldId="305"/>
            <ac:spMk id="40" creationId="{93A9CEA1-EFF3-40F6-AB36-E232925E7CE7}"/>
          </ac:spMkLst>
        </pc:spChg>
        <pc:spChg chg="add del">
          <ac:chgData name="Traci Patterson" userId="64a7e6501adb4f9f" providerId="LiveId" clId="{8D472DA2-0B2A-445A-B40D-72BB33692D84}" dt="2022-02-16T03:43:09.777" v="9579" actId="26606"/>
          <ac:spMkLst>
            <pc:docMk/>
            <pc:sldMk cId="1456639120" sldId="305"/>
            <ac:spMk id="42" creationId="{E91DC736-0EF8-4F87-9146-EBF1D2EE4D3D}"/>
          </ac:spMkLst>
        </pc:spChg>
        <pc:spChg chg="add del">
          <ac:chgData name="Traci Patterson" userId="64a7e6501adb4f9f" providerId="LiveId" clId="{8D472DA2-0B2A-445A-B40D-72BB33692D84}" dt="2022-02-16T03:43:09.777" v="9579" actId="26606"/>
          <ac:spMkLst>
            <pc:docMk/>
            <pc:sldMk cId="1456639120" sldId="305"/>
            <ac:spMk id="43" creationId="{097CD68E-23E3-4007-8847-CD0944C4F7BE}"/>
          </ac:spMkLst>
        </pc:spChg>
        <pc:spChg chg="add del">
          <ac:chgData name="Traci Patterson" userId="64a7e6501adb4f9f" providerId="LiveId" clId="{8D472DA2-0B2A-445A-B40D-72BB33692D84}" dt="2022-02-16T00:49:14.919" v="9382" actId="26606"/>
          <ac:spMkLst>
            <pc:docMk/>
            <pc:sldMk cId="1456639120" sldId="305"/>
            <ac:spMk id="45" creationId="{E49CC64F-7275-4E33-961B-0C5CDC439875}"/>
          </ac:spMkLst>
        </pc:spChg>
        <pc:spChg chg="add del">
          <ac:chgData name="Traci Patterson" userId="64a7e6501adb4f9f" providerId="LiveId" clId="{8D472DA2-0B2A-445A-B40D-72BB33692D84}" dt="2022-02-16T00:49:22.582" v="9385" actId="26606"/>
          <ac:spMkLst>
            <pc:docMk/>
            <pc:sldMk cId="1456639120" sldId="305"/>
            <ac:spMk id="48" creationId="{111363A0-DE10-4C5C-827C-9CE8FB38056F}"/>
          </ac:spMkLst>
        </pc:spChg>
        <pc:spChg chg="add del">
          <ac:chgData name="Traci Patterson" userId="64a7e6501adb4f9f" providerId="LiveId" clId="{8D472DA2-0B2A-445A-B40D-72BB33692D84}" dt="2022-02-16T03:43:09.777" v="9579" actId="26606"/>
          <ac:spMkLst>
            <pc:docMk/>
            <pc:sldMk cId="1456639120" sldId="305"/>
            <ac:spMk id="49" creationId="{AF2F604E-43BE-4DC3-B983-E071523364F8}"/>
          </ac:spMkLst>
        </pc:spChg>
        <pc:spChg chg="add del">
          <ac:chgData name="Traci Patterson" userId="64a7e6501adb4f9f" providerId="LiveId" clId="{8D472DA2-0B2A-445A-B40D-72BB33692D84}" dt="2022-02-16T03:43:09.777" v="9579" actId="26606"/>
          <ac:spMkLst>
            <pc:docMk/>
            <pc:sldMk cId="1456639120" sldId="305"/>
            <ac:spMk id="51" creationId="{08C9B587-E65E-4B52-B37C-ABEBB6E87928}"/>
          </ac:spMkLst>
        </pc:spChg>
        <pc:spChg chg="add del">
          <ac:chgData name="Traci Patterson" userId="64a7e6501adb4f9f" providerId="LiveId" clId="{8D472DA2-0B2A-445A-B40D-72BB33692D84}" dt="2022-02-16T03:43:09.768" v="9578" actId="26606"/>
          <ac:spMkLst>
            <pc:docMk/>
            <pc:sldMk cId="1456639120" sldId="305"/>
            <ac:spMk id="56" creationId="{5A59F003-E00A-43F9-91DC-CC54E3B87466}"/>
          </ac:spMkLst>
        </pc:spChg>
        <pc:spChg chg="add del">
          <ac:chgData name="Traci Patterson" userId="64a7e6501adb4f9f" providerId="LiveId" clId="{8D472DA2-0B2A-445A-B40D-72BB33692D84}" dt="2022-02-16T03:43:09.768" v="9578" actId="26606"/>
          <ac:spMkLst>
            <pc:docMk/>
            <pc:sldMk cId="1456639120" sldId="305"/>
            <ac:spMk id="58" creationId="{D74A4382-E3AD-430A-9A1F-DFA3E0E77A7D}"/>
          </ac:spMkLst>
        </pc:spChg>
        <pc:spChg chg="add del">
          <ac:chgData name="Traci Patterson" userId="64a7e6501adb4f9f" providerId="LiveId" clId="{8D472DA2-0B2A-445A-B40D-72BB33692D84}" dt="2022-02-16T03:43:09.768" v="9578" actId="26606"/>
          <ac:spMkLst>
            <pc:docMk/>
            <pc:sldMk cId="1456639120" sldId="305"/>
            <ac:spMk id="60" creationId="{79F40191-0F44-4FD1-82CC-ACB507C14BE6}"/>
          </ac:spMkLst>
        </pc:spChg>
        <pc:spChg chg="add del">
          <ac:chgData name="Traci Patterson" userId="64a7e6501adb4f9f" providerId="LiveId" clId="{8D472DA2-0B2A-445A-B40D-72BB33692D84}" dt="2022-02-16T03:43:52.408" v="9584" actId="26606"/>
          <ac:spMkLst>
            <pc:docMk/>
            <pc:sldMk cId="1456639120" sldId="305"/>
            <ac:spMk id="62" creationId="{C1DD1A8A-57D5-4A81-AD04-532B043C5611}"/>
          </ac:spMkLst>
        </pc:spChg>
        <pc:spChg chg="add del">
          <ac:chgData name="Traci Patterson" userId="64a7e6501adb4f9f" providerId="LiveId" clId="{8D472DA2-0B2A-445A-B40D-72BB33692D84}" dt="2022-02-16T03:43:52.408" v="9584" actId="26606"/>
          <ac:spMkLst>
            <pc:docMk/>
            <pc:sldMk cId="1456639120" sldId="305"/>
            <ac:spMk id="63" creationId="{007891EC-4501-44ED-A8C8-B11B6DB767AB}"/>
          </ac:spMkLst>
        </pc:spChg>
        <pc:spChg chg="add">
          <ac:chgData name="Traci Patterson" userId="64a7e6501adb4f9f" providerId="LiveId" clId="{8D472DA2-0B2A-445A-B40D-72BB33692D84}" dt="2022-02-16T03:43:52.408" v="9584" actId="26606"/>
          <ac:spMkLst>
            <pc:docMk/>
            <pc:sldMk cId="1456639120" sldId="305"/>
            <ac:spMk id="68" creationId="{ECC07320-C2CA-4E29-8481-9D9E143C7788}"/>
          </ac:spMkLst>
        </pc:spChg>
        <pc:spChg chg="add">
          <ac:chgData name="Traci Patterson" userId="64a7e6501adb4f9f" providerId="LiveId" clId="{8D472DA2-0B2A-445A-B40D-72BB33692D84}" dt="2022-02-16T03:43:52.408" v="9584" actId="26606"/>
          <ac:spMkLst>
            <pc:docMk/>
            <pc:sldMk cId="1456639120" sldId="305"/>
            <ac:spMk id="70" creationId="{178FB36B-5BFE-42CA-BC60-1115E0D95EEC}"/>
          </ac:spMkLst>
        </pc:spChg>
        <pc:picChg chg="add mod ord">
          <ac:chgData name="Traci Patterson" userId="64a7e6501adb4f9f" providerId="LiveId" clId="{8D472DA2-0B2A-445A-B40D-72BB33692D84}" dt="2022-02-16T03:43:52.408" v="9584" actId="26606"/>
          <ac:picMkLst>
            <pc:docMk/>
            <pc:sldMk cId="1456639120" sldId="305"/>
            <ac:picMk id="11" creationId="{5129F4FC-AE8C-4D79-B3D2-ECCE4048EB24}"/>
          </ac:picMkLst>
        </pc:picChg>
        <pc:cxnChg chg="add del">
          <ac:chgData name="Traci Patterson" userId="64a7e6501adb4f9f" providerId="LiveId" clId="{8D472DA2-0B2A-445A-B40D-72BB33692D84}" dt="2022-02-15T23:22:49.117" v="7315" actId="26606"/>
          <ac:cxnSpMkLst>
            <pc:docMk/>
            <pc:sldMk cId="1456639120" sldId="305"/>
            <ac:cxnSpMk id="10" creationId="{56020367-4FD5-4596-8E10-C5F095CD8DBF}"/>
          </ac:cxnSpMkLst>
        </pc:cxnChg>
        <pc:cxnChg chg="add del">
          <ac:chgData name="Traci Patterson" userId="64a7e6501adb4f9f" providerId="LiveId" clId="{8D472DA2-0B2A-445A-B40D-72BB33692D84}" dt="2022-02-15T23:40:08.620" v="7604" actId="26606"/>
          <ac:cxnSpMkLst>
            <pc:docMk/>
            <pc:sldMk cId="1456639120" sldId="305"/>
            <ac:cxnSpMk id="23" creationId="{C41BAEC7-F7B0-4224-8B18-8F74B7D87F0B}"/>
          </ac:cxnSpMkLst>
        </pc:cxnChg>
        <pc:cxnChg chg="add del">
          <ac:chgData name="Traci Patterson" userId="64a7e6501adb4f9f" providerId="LiveId" clId="{8D472DA2-0B2A-445A-B40D-72BB33692D84}" dt="2022-02-16T00:49:22.582" v="9385" actId="26606"/>
          <ac:cxnSpMkLst>
            <pc:docMk/>
            <pc:sldMk cId="1456639120" sldId="305"/>
            <ac:cxnSpMk id="47" creationId="{35A1A9B2-DA9A-487B-8B22-CFE8E073CC80}"/>
          </ac:cxnSpMkLst>
        </pc:cxnChg>
      </pc:sldChg>
      <pc:sldChg chg="addSp delSp modSp new mod setBg setClrOvrMap">
        <pc:chgData name="Traci Patterson" userId="64a7e6501adb4f9f" providerId="LiveId" clId="{8D472DA2-0B2A-445A-B40D-72BB33692D84}" dt="2022-02-16T18:15:06.737" v="11742" actId="1076"/>
        <pc:sldMkLst>
          <pc:docMk/>
          <pc:sldMk cId="2916866277" sldId="306"/>
        </pc:sldMkLst>
        <pc:spChg chg="del mod">
          <ac:chgData name="Traci Patterson" userId="64a7e6501adb4f9f" providerId="LiveId" clId="{8D472DA2-0B2A-445A-B40D-72BB33692D84}" dt="2022-02-16T00:41:02.274" v="9346" actId="478"/>
          <ac:spMkLst>
            <pc:docMk/>
            <pc:sldMk cId="2916866277" sldId="306"/>
            <ac:spMk id="2" creationId="{98FFA621-C7F9-4A89-A55A-EB1191F97861}"/>
          </ac:spMkLst>
        </pc:spChg>
        <pc:spChg chg="mod ord">
          <ac:chgData name="Traci Patterson" userId="64a7e6501adb4f9f" providerId="LiveId" clId="{8D472DA2-0B2A-445A-B40D-72BB33692D84}" dt="2022-02-16T18:15:02.380" v="11741" actId="255"/>
          <ac:spMkLst>
            <pc:docMk/>
            <pc:sldMk cId="2916866277" sldId="306"/>
            <ac:spMk id="3" creationId="{2AAB759F-9704-4622-9AE3-1EDE1893C6D3}"/>
          </ac:spMkLst>
        </pc:spChg>
        <pc:spChg chg="add del">
          <ac:chgData name="Traci Patterson" userId="64a7e6501adb4f9f" providerId="LiveId" clId="{8D472DA2-0B2A-445A-B40D-72BB33692D84}" dt="2022-02-16T04:35:28.118" v="10283" actId="26606"/>
          <ac:spMkLst>
            <pc:docMk/>
            <pc:sldMk cId="2916866277" sldId="306"/>
            <ac:spMk id="10" creationId="{F1611BA9-268A-49A6-84F8-FC91536686E4}"/>
          </ac:spMkLst>
        </pc:spChg>
        <pc:spChg chg="add del">
          <ac:chgData name="Traci Patterson" userId="64a7e6501adb4f9f" providerId="LiveId" clId="{8D472DA2-0B2A-445A-B40D-72BB33692D84}" dt="2022-02-16T04:35:28.118" v="10283" actId="26606"/>
          <ac:spMkLst>
            <pc:docMk/>
            <pc:sldMk cId="2916866277" sldId="306"/>
            <ac:spMk id="12" creationId="{E20EB187-900F-4AF5-813B-101456D9FD39}"/>
          </ac:spMkLst>
        </pc:spChg>
        <pc:spChg chg="add del">
          <ac:chgData name="Traci Patterson" userId="64a7e6501adb4f9f" providerId="LiveId" clId="{8D472DA2-0B2A-445A-B40D-72BB33692D84}" dt="2022-02-16T04:35:28.118" v="10283" actId="26606"/>
          <ac:spMkLst>
            <pc:docMk/>
            <pc:sldMk cId="2916866277" sldId="306"/>
            <ac:spMk id="14" creationId="{1825D5AF-D278-4D9A-A4F5-A1A1D3507636}"/>
          </ac:spMkLst>
        </pc:spChg>
        <pc:spChg chg="add">
          <ac:chgData name="Traci Patterson" userId="64a7e6501adb4f9f" providerId="LiveId" clId="{8D472DA2-0B2A-445A-B40D-72BB33692D84}" dt="2022-02-16T04:35:28.118" v="10283" actId="26606"/>
          <ac:spMkLst>
            <pc:docMk/>
            <pc:sldMk cId="2916866277" sldId="306"/>
            <ac:spMk id="19" creationId="{E91DC736-0EF8-4F87-9146-EBF1D2EE4D3D}"/>
          </ac:spMkLst>
        </pc:spChg>
        <pc:spChg chg="add">
          <ac:chgData name="Traci Patterson" userId="64a7e6501adb4f9f" providerId="LiveId" clId="{8D472DA2-0B2A-445A-B40D-72BB33692D84}" dt="2022-02-16T04:35:28.118" v="10283" actId="26606"/>
          <ac:spMkLst>
            <pc:docMk/>
            <pc:sldMk cId="2916866277" sldId="306"/>
            <ac:spMk id="21" creationId="{097CD68E-23E3-4007-8847-CD0944C4F7BE}"/>
          </ac:spMkLst>
        </pc:spChg>
        <pc:spChg chg="add">
          <ac:chgData name="Traci Patterson" userId="64a7e6501adb4f9f" providerId="LiveId" clId="{8D472DA2-0B2A-445A-B40D-72BB33692D84}" dt="2022-02-16T04:35:28.118" v="10283" actId="26606"/>
          <ac:spMkLst>
            <pc:docMk/>
            <pc:sldMk cId="2916866277" sldId="306"/>
            <ac:spMk id="23" creationId="{AF2F604E-43BE-4DC3-B983-E071523364F8}"/>
          </ac:spMkLst>
        </pc:spChg>
        <pc:spChg chg="add">
          <ac:chgData name="Traci Patterson" userId="64a7e6501adb4f9f" providerId="LiveId" clId="{8D472DA2-0B2A-445A-B40D-72BB33692D84}" dt="2022-02-16T04:35:28.118" v="10283" actId="26606"/>
          <ac:spMkLst>
            <pc:docMk/>
            <pc:sldMk cId="2916866277" sldId="306"/>
            <ac:spMk id="25" creationId="{08C9B587-E65E-4B52-B37C-ABEBB6E87928}"/>
          </ac:spMkLst>
        </pc:spChg>
        <pc:picChg chg="add mod">
          <ac:chgData name="Traci Patterson" userId="64a7e6501adb4f9f" providerId="LiveId" clId="{8D472DA2-0B2A-445A-B40D-72BB33692D84}" dt="2022-02-16T18:15:06.737" v="11742" actId="1076"/>
          <ac:picMkLst>
            <pc:docMk/>
            <pc:sldMk cId="2916866277" sldId="306"/>
            <ac:picMk id="5" creationId="{75BE0A4F-28A4-4984-A23F-AEAE03210CCC}"/>
          </ac:picMkLst>
        </pc:picChg>
      </pc:sldChg>
      <pc:sldChg chg="addSp modSp new mod setBg">
        <pc:chgData name="Traci Patterson" userId="64a7e6501adb4f9f" providerId="LiveId" clId="{8D472DA2-0B2A-445A-B40D-72BB33692D84}" dt="2022-02-16T04:20:57.003" v="9856" actId="1076"/>
        <pc:sldMkLst>
          <pc:docMk/>
          <pc:sldMk cId="2284510339" sldId="307"/>
        </pc:sldMkLst>
        <pc:spChg chg="mod">
          <ac:chgData name="Traci Patterson" userId="64a7e6501adb4f9f" providerId="LiveId" clId="{8D472DA2-0B2A-445A-B40D-72BB33692D84}" dt="2022-02-16T04:20:00.647" v="9847" actId="1076"/>
          <ac:spMkLst>
            <pc:docMk/>
            <pc:sldMk cId="2284510339" sldId="307"/>
            <ac:spMk id="2" creationId="{CAA27789-3752-4262-AE28-A1573B40F7F4}"/>
          </ac:spMkLst>
        </pc:spChg>
        <pc:spChg chg="mod">
          <ac:chgData name="Traci Patterson" userId="64a7e6501adb4f9f" providerId="LiveId" clId="{8D472DA2-0B2A-445A-B40D-72BB33692D84}" dt="2022-02-16T04:20:57.003" v="9856" actId="1076"/>
          <ac:spMkLst>
            <pc:docMk/>
            <pc:sldMk cId="2284510339" sldId="307"/>
            <ac:spMk id="3" creationId="{8A493ABD-7685-4218-850D-A74B11CB57B8}"/>
          </ac:spMkLst>
        </pc:spChg>
        <pc:spChg chg="add">
          <ac:chgData name="Traci Patterson" userId="64a7e6501adb4f9f" providerId="LiveId" clId="{8D472DA2-0B2A-445A-B40D-72BB33692D84}" dt="2022-02-16T04:19:04.258" v="9835" actId="26606"/>
          <ac:spMkLst>
            <pc:docMk/>
            <pc:sldMk cId="2284510339" sldId="307"/>
            <ac:spMk id="10" creationId="{E91DC736-0EF8-4F87-9146-EBF1D2EE4D3D}"/>
          </ac:spMkLst>
        </pc:spChg>
        <pc:spChg chg="add">
          <ac:chgData name="Traci Patterson" userId="64a7e6501adb4f9f" providerId="LiveId" clId="{8D472DA2-0B2A-445A-B40D-72BB33692D84}" dt="2022-02-16T04:19:04.258" v="9835" actId="26606"/>
          <ac:spMkLst>
            <pc:docMk/>
            <pc:sldMk cId="2284510339" sldId="307"/>
            <ac:spMk id="12" creationId="{097CD68E-23E3-4007-8847-CD0944C4F7BE}"/>
          </ac:spMkLst>
        </pc:spChg>
        <pc:spChg chg="add">
          <ac:chgData name="Traci Patterson" userId="64a7e6501adb4f9f" providerId="LiveId" clId="{8D472DA2-0B2A-445A-B40D-72BB33692D84}" dt="2022-02-16T04:19:04.258" v="9835" actId="26606"/>
          <ac:spMkLst>
            <pc:docMk/>
            <pc:sldMk cId="2284510339" sldId="307"/>
            <ac:spMk id="14" creationId="{AF2F604E-43BE-4DC3-B983-E071523364F8}"/>
          </ac:spMkLst>
        </pc:spChg>
        <pc:spChg chg="add">
          <ac:chgData name="Traci Patterson" userId="64a7e6501adb4f9f" providerId="LiveId" clId="{8D472DA2-0B2A-445A-B40D-72BB33692D84}" dt="2022-02-16T04:19:04.258" v="9835" actId="26606"/>
          <ac:spMkLst>
            <pc:docMk/>
            <pc:sldMk cId="2284510339" sldId="307"/>
            <ac:spMk id="16" creationId="{08C9B587-E65E-4B52-B37C-ABEBB6E87928}"/>
          </ac:spMkLst>
        </pc:spChg>
        <pc:picChg chg="add mod ord">
          <ac:chgData name="Traci Patterson" userId="64a7e6501adb4f9f" providerId="LiveId" clId="{8D472DA2-0B2A-445A-B40D-72BB33692D84}" dt="2022-02-16T04:19:04.258" v="9835" actId="26606"/>
          <ac:picMkLst>
            <pc:docMk/>
            <pc:sldMk cId="2284510339" sldId="307"/>
            <ac:picMk id="5" creationId="{A71CA1BD-CC4F-4EA3-834F-136D2EE2044A}"/>
          </ac:picMkLst>
        </pc:picChg>
      </pc:sldChg>
      <pc:sldChg chg="addSp delSp modSp add mod ord setBg delDesignElem">
        <pc:chgData name="Traci Patterson" userId="64a7e6501adb4f9f" providerId="LiveId" clId="{8D472DA2-0B2A-445A-B40D-72BB33692D84}" dt="2022-02-16T04:08:04.605" v="9831" actId="207"/>
        <pc:sldMkLst>
          <pc:docMk/>
          <pc:sldMk cId="2289584590" sldId="308"/>
        </pc:sldMkLst>
        <pc:spChg chg="mod">
          <ac:chgData name="Traci Patterson" userId="64a7e6501adb4f9f" providerId="LiveId" clId="{8D472DA2-0B2A-445A-B40D-72BB33692D84}" dt="2022-02-16T04:07:12.255" v="9823" actId="1076"/>
          <ac:spMkLst>
            <pc:docMk/>
            <pc:sldMk cId="2289584590" sldId="308"/>
            <ac:spMk id="2" creationId="{DAEC1D9F-51ED-49C8-B074-2CE9D4ABB77D}"/>
          </ac:spMkLst>
        </pc:spChg>
        <pc:spChg chg="add del mod">
          <ac:chgData name="Traci Patterson" userId="64a7e6501adb4f9f" providerId="LiveId" clId="{8D472DA2-0B2A-445A-B40D-72BB33692D84}" dt="2022-02-16T03:57:16.348" v="9706"/>
          <ac:spMkLst>
            <pc:docMk/>
            <pc:sldMk cId="2289584590" sldId="308"/>
            <ac:spMk id="3" creationId="{2FD2D848-73DE-4824-888F-2481630BF9B7}"/>
          </ac:spMkLst>
        </pc:spChg>
        <pc:spChg chg="mod">
          <ac:chgData name="Traci Patterson" userId="64a7e6501adb4f9f" providerId="LiveId" clId="{8D472DA2-0B2A-445A-B40D-72BB33692D84}" dt="2022-02-16T04:08:04.605" v="9831" actId="207"/>
          <ac:spMkLst>
            <pc:docMk/>
            <pc:sldMk cId="2289584590" sldId="308"/>
            <ac:spMk id="7" creationId="{68AD10DB-A85D-46E3-942E-3FD9EF53E823}"/>
          </ac:spMkLst>
        </pc:spChg>
        <pc:spChg chg="add del">
          <ac:chgData name="Traci Patterson" userId="64a7e6501adb4f9f" providerId="LiveId" clId="{8D472DA2-0B2A-445A-B40D-72BB33692D84}" dt="2022-02-16T04:00:46.521" v="9718" actId="26606"/>
          <ac:spMkLst>
            <pc:docMk/>
            <pc:sldMk cId="2289584590" sldId="308"/>
            <ac:spMk id="9" creationId="{E8A8EAB8-D2FF-444D-B34B-7D32F106AD0E}"/>
          </ac:spMkLst>
        </pc:spChg>
        <pc:spChg chg="del">
          <ac:chgData name="Traci Patterson" userId="64a7e6501adb4f9f" providerId="LiveId" clId="{8D472DA2-0B2A-445A-B40D-72BB33692D84}" dt="2022-02-16T03:51:11.714" v="9632"/>
          <ac:spMkLst>
            <pc:docMk/>
            <pc:sldMk cId="2289584590" sldId="308"/>
            <ac:spMk id="12" creationId="{A7AE9375-4664-4DB2-922D-2782A6E439AC}"/>
          </ac:spMkLst>
        </pc:spChg>
        <pc:spChg chg="add del mod">
          <ac:chgData name="Traci Patterson" userId="64a7e6501adb4f9f" providerId="LiveId" clId="{8D472DA2-0B2A-445A-B40D-72BB33692D84}" dt="2022-02-16T04:04:38.111" v="9750" actId="478"/>
          <ac:spMkLst>
            <pc:docMk/>
            <pc:sldMk cId="2289584590" sldId="308"/>
            <ac:spMk id="13" creationId="{0936953B-BB38-4E30-BF30-6441A0971C0F}"/>
          </ac:spMkLst>
        </pc:spChg>
        <pc:spChg chg="del">
          <ac:chgData name="Traci Patterson" userId="64a7e6501adb4f9f" providerId="LiveId" clId="{8D472DA2-0B2A-445A-B40D-72BB33692D84}" dt="2022-02-16T03:51:11.714" v="9632"/>
          <ac:spMkLst>
            <pc:docMk/>
            <pc:sldMk cId="2289584590" sldId="308"/>
            <ac:spMk id="16" creationId="{9DD005C1-8C51-42D6-9BEE-B9B83849743D}"/>
          </ac:spMkLst>
        </pc:spChg>
        <pc:spChg chg="add del">
          <ac:chgData name="Traci Patterson" userId="64a7e6501adb4f9f" providerId="LiveId" clId="{8D472DA2-0B2A-445A-B40D-72BB33692D84}" dt="2022-02-16T04:06:22.123" v="9813" actId="26606"/>
          <ac:spMkLst>
            <pc:docMk/>
            <pc:sldMk cId="2289584590" sldId="308"/>
            <ac:spMk id="18" creationId="{21739CA5-F0F5-48E1-8E8C-F24B71827E46}"/>
          </ac:spMkLst>
        </pc:spChg>
        <pc:spChg chg="add del">
          <ac:chgData name="Traci Patterson" userId="64a7e6501adb4f9f" providerId="LiveId" clId="{8D472DA2-0B2A-445A-B40D-72BB33692D84}" dt="2022-02-16T04:06:22.123" v="9813" actId="26606"/>
          <ac:spMkLst>
            <pc:docMk/>
            <pc:sldMk cId="2289584590" sldId="308"/>
            <ac:spMk id="20" creationId="{3EAD2937-F230-41D4-B9C5-975B129BFC20}"/>
          </ac:spMkLst>
        </pc:spChg>
        <pc:spChg chg="add del">
          <ac:chgData name="Traci Patterson" userId="64a7e6501adb4f9f" providerId="LiveId" clId="{8D472DA2-0B2A-445A-B40D-72BB33692D84}" dt="2022-02-16T04:06:22.123" v="9813" actId="26606"/>
          <ac:spMkLst>
            <pc:docMk/>
            <pc:sldMk cId="2289584590" sldId="308"/>
            <ac:spMk id="22" creationId="{CCD444A3-C338-4886-B7F1-4BA2AF46EB64}"/>
          </ac:spMkLst>
        </pc:spChg>
        <pc:spChg chg="add">
          <ac:chgData name="Traci Patterson" userId="64a7e6501adb4f9f" providerId="LiveId" clId="{8D472DA2-0B2A-445A-B40D-72BB33692D84}" dt="2022-02-16T04:06:22.123" v="9813" actId="26606"/>
          <ac:spMkLst>
            <pc:docMk/>
            <pc:sldMk cId="2289584590" sldId="308"/>
            <ac:spMk id="27" creationId="{D009D6D5-DAC2-4A8B-A17A-E206B9012D09}"/>
          </ac:spMkLst>
        </pc:spChg>
        <pc:picChg chg="add del mod">
          <ac:chgData name="Traci Patterson" userId="64a7e6501adb4f9f" providerId="LiveId" clId="{8D472DA2-0B2A-445A-B40D-72BB33692D84}" dt="2022-02-16T04:00:35.646" v="9717" actId="478"/>
          <ac:picMkLst>
            <pc:docMk/>
            <pc:sldMk cId="2289584590" sldId="308"/>
            <ac:picMk id="6" creationId="{36E73C0C-60FE-4888-A94D-172FB06F8595}"/>
          </ac:picMkLst>
        </pc:picChg>
        <pc:picChg chg="add mod">
          <ac:chgData name="Traci Patterson" userId="64a7e6501adb4f9f" providerId="LiveId" clId="{8D472DA2-0B2A-445A-B40D-72BB33692D84}" dt="2022-02-16T04:06:22.123" v="9813" actId="26606"/>
          <ac:picMkLst>
            <pc:docMk/>
            <pc:sldMk cId="2289584590" sldId="308"/>
            <ac:picMk id="15" creationId="{E209CF2B-A12C-4464-A6A1-FAE4A23349EF}"/>
          </ac:picMkLst>
        </pc:picChg>
        <pc:cxnChg chg="add del">
          <ac:chgData name="Traci Patterson" userId="64a7e6501adb4f9f" providerId="LiveId" clId="{8D472DA2-0B2A-445A-B40D-72BB33692D84}" dt="2022-02-16T04:00:46.521" v="9718" actId="26606"/>
          <ac:cxnSpMkLst>
            <pc:docMk/>
            <pc:sldMk cId="2289584590" sldId="308"/>
            <ac:cxnSpMk id="10" creationId="{067633D1-6EE6-4118-B9F0-B363477BEE7A}"/>
          </ac:cxnSpMkLst>
        </pc:cxnChg>
        <pc:cxnChg chg="add del">
          <ac:chgData name="Traci Patterson" userId="64a7e6501adb4f9f" providerId="LiveId" clId="{8D472DA2-0B2A-445A-B40D-72BB33692D84}" dt="2022-02-16T04:00:46.521" v="9718" actId="26606"/>
          <ac:cxnSpMkLst>
            <pc:docMk/>
            <pc:sldMk cId="2289584590" sldId="308"/>
            <ac:cxnSpMk id="11" creationId="{4AD7FFC6-42A9-49CB-B5E9-B3F6B038331B}"/>
          </ac:cxnSpMkLst>
        </pc:cxnChg>
        <pc:cxnChg chg="del">
          <ac:chgData name="Traci Patterson" userId="64a7e6501adb4f9f" providerId="LiveId" clId="{8D472DA2-0B2A-445A-B40D-72BB33692D84}" dt="2022-02-16T03:51:11.714" v="9632"/>
          <ac:cxnSpMkLst>
            <pc:docMk/>
            <pc:sldMk cId="2289584590" sldId="308"/>
            <ac:cxnSpMk id="14" creationId="{EE504C98-6397-41C1-A8D8-2D9C4ED307E0}"/>
          </ac:cxnSpMkLst>
        </pc:cxnChg>
      </pc:sldChg>
      <pc:sldChg chg="addSp delSp modSp new mod setBg">
        <pc:chgData name="Traci Patterson" userId="64a7e6501adb4f9f" providerId="LiveId" clId="{8D472DA2-0B2A-445A-B40D-72BB33692D84}" dt="2022-02-16T18:36:52.421" v="12102"/>
        <pc:sldMkLst>
          <pc:docMk/>
          <pc:sldMk cId="967492236" sldId="309"/>
        </pc:sldMkLst>
        <pc:spChg chg="mod">
          <ac:chgData name="Traci Patterson" userId="64a7e6501adb4f9f" providerId="LiveId" clId="{8D472DA2-0B2A-445A-B40D-72BB33692D84}" dt="2022-02-16T05:37:03.210" v="11392" actId="1076"/>
          <ac:spMkLst>
            <pc:docMk/>
            <pc:sldMk cId="967492236" sldId="309"/>
            <ac:spMk id="2" creationId="{BB24D364-4D3E-46BC-AE04-A30DF9E0AB36}"/>
          </ac:spMkLst>
        </pc:spChg>
        <pc:spChg chg="del mod">
          <ac:chgData name="Traci Patterson" userId="64a7e6501adb4f9f" providerId="LiveId" clId="{8D472DA2-0B2A-445A-B40D-72BB33692D84}" dt="2022-02-16T05:04:16.482" v="10883" actId="26606"/>
          <ac:spMkLst>
            <pc:docMk/>
            <pc:sldMk cId="967492236" sldId="309"/>
            <ac:spMk id="3" creationId="{7BE013C2-EF59-4B55-ADA4-41EA2FD6BD59}"/>
          </ac:spMkLst>
        </pc:spChg>
        <pc:spChg chg="add del">
          <ac:chgData name="Traci Patterson" userId="64a7e6501adb4f9f" providerId="LiveId" clId="{8D472DA2-0B2A-445A-B40D-72BB33692D84}" dt="2022-02-16T05:00:50.925" v="10852" actId="26606"/>
          <ac:spMkLst>
            <pc:docMk/>
            <pc:sldMk cId="967492236" sldId="309"/>
            <ac:spMk id="10" creationId="{C1DD1A8A-57D5-4A81-AD04-532B043C5611}"/>
          </ac:spMkLst>
        </pc:spChg>
        <pc:spChg chg="add del">
          <ac:chgData name="Traci Patterson" userId="64a7e6501adb4f9f" providerId="LiveId" clId="{8D472DA2-0B2A-445A-B40D-72BB33692D84}" dt="2022-02-16T05:00:50.925" v="10852" actId="26606"/>
          <ac:spMkLst>
            <pc:docMk/>
            <pc:sldMk cId="967492236" sldId="309"/>
            <ac:spMk id="12" creationId="{007891EC-4501-44ED-A8C8-B11B6DB767AB}"/>
          </ac:spMkLst>
        </pc:spChg>
        <pc:spChg chg="add">
          <ac:chgData name="Traci Patterson" userId="64a7e6501adb4f9f" providerId="LiveId" clId="{8D472DA2-0B2A-445A-B40D-72BB33692D84}" dt="2022-02-16T05:00:50.925" v="10852" actId="26606"/>
          <ac:spMkLst>
            <pc:docMk/>
            <pc:sldMk cId="967492236" sldId="309"/>
            <ac:spMk id="17" creationId="{06DA9DF9-31F7-4056-B42E-878CC92417B8}"/>
          </ac:spMkLst>
        </pc:spChg>
        <pc:graphicFrameChg chg="add mod modGraphic">
          <ac:chgData name="Traci Patterson" userId="64a7e6501adb4f9f" providerId="LiveId" clId="{8D472DA2-0B2A-445A-B40D-72BB33692D84}" dt="2022-02-16T18:36:52.421" v="12102"/>
          <ac:graphicFrameMkLst>
            <pc:docMk/>
            <pc:sldMk cId="967492236" sldId="309"/>
            <ac:graphicFrameMk id="19" creationId="{F15C4548-3C55-46F7-A93F-AAB7897D6E08}"/>
          </ac:graphicFrameMkLst>
        </pc:graphicFrameChg>
        <pc:picChg chg="add mod ord">
          <ac:chgData name="Traci Patterson" userId="64a7e6501adb4f9f" providerId="LiveId" clId="{8D472DA2-0B2A-445A-B40D-72BB33692D84}" dt="2022-02-16T05:13:24.910" v="11094" actId="14100"/>
          <ac:picMkLst>
            <pc:docMk/>
            <pc:sldMk cId="967492236" sldId="309"/>
            <ac:picMk id="5" creationId="{A0669059-8892-48B3-9073-049D6ADEB64B}"/>
          </ac:picMkLst>
        </pc:picChg>
      </pc:sldChg>
      <pc:sldChg chg="addSp delSp modSp add mod ord setBg delDesignElem">
        <pc:chgData name="Traci Patterson" userId="64a7e6501adb4f9f" providerId="LiveId" clId="{8D472DA2-0B2A-445A-B40D-72BB33692D84}" dt="2022-02-16T17:52:38.221" v="11585" actId="14100"/>
        <pc:sldMkLst>
          <pc:docMk/>
          <pc:sldMk cId="2864638455" sldId="310"/>
        </pc:sldMkLst>
        <pc:spChg chg="mod ord">
          <ac:chgData name="Traci Patterson" userId="64a7e6501adb4f9f" providerId="LiveId" clId="{8D472DA2-0B2A-445A-B40D-72BB33692D84}" dt="2022-02-16T17:52:38.221" v="11585" actId="14100"/>
          <ac:spMkLst>
            <pc:docMk/>
            <pc:sldMk cId="2864638455" sldId="310"/>
            <ac:spMk id="2" creationId="{6EAAD32E-0C0A-4426-8CDE-D4EC80580807}"/>
          </ac:spMkLst>
        </pc:spChg>
        <pc:spChg chg="add del">
          <ac:chgData name="Traci Patterson" userId="64a7e6501adb4f9f" providerId="LiveId" clId="{8D472DA2-0B2A-445A-B40D-72BB33692D84}" dt="2022-02-16T04:46:23.420" v="10601" actId="26606"/>
          <ac:spMkLst>
            <pc:docMk/>
            <pc:sldMk cId="2864638455" sldId="310"/>
            <ac:spMk id="12" creationId="{09CE5964-C755-4A53-9158-BFEE681DB495}"/>
          </ac:spMkLst>
        </pc:spChg>
        <pc:spChg chg="add del">
          <ac:chgData name="Traci Patterson" userId="64a7e6501adb4f9f" providerId="LiveId" clId="{8D472DA2-0B2A-445A-B40D-72BB33692D84}" dt="2022-02-16T04:46:23.420" v="10601" actId="26606"/>
          <ac:spMkLst>
            <pc:docMk/>
            <pc:sldMk cId="2864638455" sldId="310"/>
            <ac:spMk id="18" creationId="{A0144B8D-ABC9-4F44-8451-5B06A9C80B24}"/>
          </ac:spMkLst>
        </pc:spChg>
        <pc:spChg chg="add del">
          <ac:chgData name="Traci Patterson" userId="64a7e6501adb4f9f" providerId="LiveId" clId="{8D472DA2-0B2A-445A-B40D-72BB33692D84}" dt="2022-02-16T04:46:23.420" v="10601" actId="26606"/>
          <ac:spMkLst>
            <pc:docMk/>
            <pc:sldMk cId="2864638455" sldId="310"/>
            <ac:spMk id="20" creationId="{30581CF1-C445-4EA2-8A1B-47EFAA87E369}"/>
          </ac:spMkLst>
        </pc:spChg>
        <pc:spChg chg="del">
          <ac:chgData name="Traci Patterson" userId="64a7e6501adb4f9f" providerId="LiveId" clId="{8D472DA2-0B2A-445A-B40D-72BB33692D84}" dt="2022-02-16T04:40:23.614" v="10328"/>
          <ac:spMkLst>
            <pc:docMk/>
            <pc:sldMk cId="2864638455" sldId="310"/>
            <ac:spMk id="21" creationId="{61B2A784-4501-42A8-86DF-DB27DE395089}"/>
          </ac:spMkLst>
        </pc:spChg>
        <pc:spChg chg="del">
          <ac:chgData name="Traci Patterson" userId="64a7e6501adb4f9f" providerId="LiveId" clId="{8D472DA2-0B2A-445A-B40D-72BB33692D84}" dt="2022-02-16T04:40:23.614" v="10328"/>
          <ac:spMkLst>
            <pc:docMk/>
            <pc:sldMk cId="2864638455" sldId="310"/>
            <ac:spMk id="23" creationId="{3BD53A9B-9757-4152-AC12-68721FC8A16F}"/>
          </ac:spMkLst>
        </pc:spChg>
        <pc:spChg chg="add del">
          <ac:chgData name="Traci Patterson" userId="64a7e6501adb4f9f" providerId="LiveId" clId="{8D472DA2-0B2A-445A-B40D-72BB33692D84}" dt="2022-02-16T04:46:23.409" v="10600" actId="26606"/>
          <ac:spMkLst>
            <pc:docMk/>
            <pc:sldMk cId="2864638455" sldId="310"/>
            <ac:spMk id="25" creationId="{1D50F262-343C-4101-AB3C-9DA1072F7305}"/>
          </ac:spMkLst>
        </pc:spChg>
        <pc:spChg chg="add del">
          <ac:chgData name="Traci Patterson" userId="64a7e6501adb4f9f" providerId="LiveId" clId="{8D472DA2-0B2A-445A-B40D-72BB33692D84}" dt="2022-02-16T04:46:23.409" v="10600" actId="26606"/>
          <ac:spMkLst>
            <pc:docMk/>
            <pc:sldMk cId="2864638455" sldId="310"/>
            <ac:spMk id="27" creationId="{6A0924B3-0260-445E-AFD7-9533C0D1B3C9}"/>
          </ac:spMkLst>
        </pc:spChg>
        <pc:spChg chg="add del">
          <ac:chgData name="Traci Patterson" userId="64a7e6501adb4f9f" providerId="LiveId" clId="{8D472DA2-0B2A-445A-B40D-72BB33692D84}" dt="2022-02-16T04:46:23.409" v="10600" actId="26606"/>
          <ac:spMkLst>
            <pc:docMk/>
            <pc:sldMk cId="2864638455" sldId="310"/>
            <ac:spMk id="29" creationId="{7C34E8CB-B972-4A94-8469-315C10C2AA93}"/>
          </ac:spMkLst>
        </pc:spChg>
        <pc:spChg chg="add del">
          <ac:chgData name="Traci Patterson" userId="64a7e6501adb4f9f" providerId="LiveId" clId="{8D472DA2-0B2A-445A-B40D-72BB33692D84}" dt="2022-02-16T04:46:23.409" v="10600" actId="26606"/>
          <ac:spMkLst>
            <pc:docMk/>
            <pc:sldMk cId="2864638455" sldId="310"/>
            <ac:spMk id="31" creationId="{114A821F-8663-46BA-8CC0-D4C44F639F3A}"/>
          </ac:spMkLst>
        </pc:spChg>
        <pc:spChg chg="add del">
          <ac:chgData name="Traci Patterson" userId="64a7e6501adb4f9f" providerId="LiveId" clId="{8D472DA2-0B2A-445A-B40D-72BB33692D84}" dt="2022-02-16T04:46:23.409" v="10600" actId="26606"/>
          <ac:spMkLst>
            <pc:docMk/>
            <pc:sldMk cId="2864638455" sldId="310"/>
            <ac:spMk id="33" creationId="{67EF550F-47CE-4FB2-9DAC-12AD835C833D}"/>
          </ac:spMkLst>
        </pc:spChg>
        <pc:spChg chg="add del">
          <ac:chgData name="Traci Patterson" userId="64a7e6501adb4f9f" providerId="LiveId" clId="{8D472DA2-0B2A-445A-B40D-72BB33692D84}" dt="2022-02-16T05:13:50.313" v="11095" actId="26606"/>
          <ac:spMkLst>
            <pc:docMk/>
            <pc:sldMk cId="2864638455" sldId="310"/>
            <ac:spMk id="35" creationId="{B4D3D850-2041-4B7C-AED9-54DA385B14F7}"/>
          </ac:spMkLst>
        </pc:spChg>
        <pc:spChg chg="add del">
          <ac:chgData name="Traci Patterson" userId="64a7e6501adb4f9f" providerId="LiveId" clId="{8D472DA2-0B2A-445A-B40D-72BB33692D84}" dt="2022-02-16T05:13:50.313" v="11095" actId="26606"/>
          <ac:spMkLst>
            <pc:docMk/>
            <pc:sldMk cId="2864638455" sldId="310"/>
            <ac:spMk id="36" creationId="{B497CCB5-5FC2-473C-AFCC-2430CEF1DF71}"/>
          </ac:spMkLst>
        </pc:spChg>
        <pc:spChg chg="add del">
          <ac:chgData name="Traci Patterson" userId="64a7e6501adb4f9f" providerId="LiveId" clId="{8D472DA2-0B2A-445A-B40D-72BB33692D84}" dt="2022-02-16T05:13:50.313" v="11095" actId="26606"/>
          <ac:spMkLst>
            <pc:docMk/>
            <pc:sldMk cId="2864638455" sldId="310"/>
            <ac:spMk id="37" creationId="{599C8C75-BFDF-44E7-A028-EEB5EDD58817}"/>
          </ac:spMkLst>
        </pc:spChg>
        <pc:spChg chg="add del">
          <ac:chgData name="Traci Patterson" userId="64a7e6501adb4f9f" providerId="LiveId" clId="{8D472DA2-0B2A-445A-B40D-72BB33692D84}" dt="2022-02-16T05:14:04.108" v="11097" actId="26606"/>
          <ac:spMkLst>
            <pc:docMk/>
            <pc:sldMk cId="2864638455" sldId="310"/>
            <ac:spMk id="42" creationId="{1D50F262-343C-4101-AB3C-9DA1072F7305}"/>
          </ac:spMkLst>
        </pc:spChg>
        <pc:spChg chg="add del">
          <ac:chgData name="Traci Patterson" userId="64a7e6501adb4f9f" providerId="LiveId" clId="{8D472DA2-0B2A-445A-B40D-72BB33692D84}" dt="2022-02-16T05:14:04.108" v="11097" actId="26606"/>
          <ac:spMkLst>
            <pc:docMk/>
            <pc:sldMk cId="2864638455" sldId="310"/>
            <ac:spMk id="44" creationId="{6A0924B3-0260-445E-AFD7-9533C0D1B3C9}"/>
          </ac:spMkLst>
        </pc:spChg>
        <pc:spChg chg="add del">
          <ac:chgData name="Traci Patterson" userId="64a7e6501adb4f9f" providerId="LiveId" clId="{8D472DA2-0B2A-445A-B40D-72BB33692D84}" dt="2022-02-16T05:14:04.108" v="11097" actId="26606"/>
          <ac:spMkLst>
            <pc:docMk/>
            <pc:sldMk cId="2864638455" sldId="310"/>
            <ac:spMk id="46" creationId="{7C34E8CB-B972-4A94-8469-315C10C2AA93}"/>
          </ac:spMkLst>
        </pc:spChg>
        <pc:spChg chg="add del">
          <ac:chgData name="Traci Patterson" userId="64a7e6501adb4f9f" providerId="LiveId" clId="{8D472DA2-0B2A-445A-B40D-72BB33692D84}" dt="2022-02-16T05:14:04.108" v="11097" actId="26606"/>
          <ac:spMkLst>
            <pc:docMk/>
            <pc:sldMk cId="2864638455" sldId="310"/>
            <ac:spMk id="48" creationId="{114A821F-8663-46BA-8CC0-D4C44F639F3A}"/>
          </ac:spMkLst>
        </pc:spChg>
        <pc:spChg chg="add del">
          <ac:chgData name="Traci Patterson" userId="64a7e6501adb4f9f" providerId="LiveId" clId="{8D472DA2-0B2A-445A-B40D-72BB33692D84}" dt="2022-02-16T05:14:04.108" v="11097" actId="26606"/>
          <ac:spMkLst>
            <pc:docMk/>
            <pc:sldMk cId="2864638455" sldId="310"/>
            <ac:spMk id="50" creationId="{67EF550F-47CE-4FB2-9DAC-12AD835C833D}"/>
          </ac:spMkLst>
        </pc:spChg>
        <pc:spChg chg="add">
          <ac:chgData name="Traci Patterson" userId="64a7e6501adb4f9f" providerId="LiveId" clId="{8D472DA2-0B2A-445A-B40D-72BB33692D84}" dt="2022-02-16T05:14:04.108" v="11097" actId="26606"/>
          <ac:spMkLst>
            <pc:docMk/>
            <pc:sldMk cId="2864638455" sldId="310"/>
            <ac:spMk id="55" creationId="{9B7AD9F6-8CE7-4299-8FC6-328F4DCD3FF9}"/>
          </ac:spMkLst>
        </pc:spChg>
        <pc:spChg chg="add">
          <ac:chgData name="Traci Patterson" userId="64a7e6501adb4f9f" providerId="LiveId" clId="{8D472DA2-0B2A-445A-B40D-72BB33692D84}" dt="2022-02-16T05:14:04.108" v="11097" actId="26606"/>
          <ac:spMkLst>
            <pc:docMk/>
            <pc:sldMk cId="2864638455" sldId="310"/>
            <ac:spMk id="57" creationId="{82580482-BA80-420A-8A05-C58E97F26B21}"/>
          </ac:spMkLst>
        </pc:spChg>
        <pc:grpChg chg="add del">
          <ac:chgData name="Traci Patterson" userId="64a7e6501adb4f9f" providerId="LiveId" clId="{8D472DA2-0B2A-445A-B40D-72BB33692D84}" dt="2022-02-16T04:46:23.420" v="10601" actId="26606"/>
          <ac:grpSpMkLst>
            <pc:docMk/>
            <pc:sldMk cId="2864638455" sldId="310"/>
            <ac:grpSpMk id="14" creationId="{C77639EA-C9D1-44CA-BBC0-30625E7CDBB0}"/>
          </ac:grpSpMkLst>
        </pc:grpChg>
        <pc:picChg chg="add del mod">
          <ac:chgData name="Traci Patterson" userId="64a7e6501adb4f9f" providerId="LiveId" clId="{8D472DA2-0B2A-445A-B40D-72BB33692D84}" dt="2022-02-16T05:13:56.558" v="11096" actId="478"/>
          <ac:picMkLst>
            <pc:docMk/>
            <pc:sldMk cId="2864638455" sldId="310"/>
            <ac:picMk id="4" creationId="{2106CFE8-114F-42AE-AA77-B764A9D4B5E3}"/>
          </ac:picMkLst>
        </pc:picChg>
        <pc:picChg chg="del">
          <ac:chgData name="Traci Patterson" userId="64a7e6501adb4f9f" providerId="LiveId" clId="{8D472DA2-0B2A-445A-B40D-72BB33692D84}" dt="2022-02-16T04:40:30.562" v="10331" actId="478"/>
          <ac:picMkLst>
            <pc:docMk/>
            <pc:sldMk cId="2864638455" sldId="310"/>
            <ac:picMk id="5" creationId="{61019424-6D2C-4411-BAF0-BB74B974EAB7}"/>
          </ac:picMkLst>
        </pc:picChg>
        <pc:picChg chg="mod ord">
          <ac:chgData name="Traci Patterson" userId="64a7e6501adb4f9f" providerId="LiveId" clId="{8D472DA2-0B2A-445A-B40D-72BB33692D84}" dt="2022-02-16T05:14:04.108" v="11097" actId="26606"/>
          <ac:picMkLst>
            <pc:docMk/>
            <pc:sldMk cId="2864638455" sldId="310"/>
            <ac:picMk id="7" creationId="{09FD0102-7D06-4E81-9A93-DCDA041B677C}"/>
          </ac:picMkLst>
        </pc:picChg>
      </pc:sldChg>
      <pc:sldChg chg="addSp delSp modSp new del mod setBg">
        <pc:chgData name="Traci Patterson" userId="64a7e6501adb4f9f" providerId="LiveId" clId="{8D472DA2-0B2A-445A-B40D-72BB33692D84}" dt="2022-02-16T17:17:49.431" v="11404" actId="47"/>
        <pc:sldMkLst>
          <pc:docMk/>
          <pc:sldMk cId="2651219526" sldId="311"/>
        </pc:sldMkLst>
        <pc:spChg chg="del">
          <ac:chgData name="Traci Patterson" userId="64a7e6501adb4f9f" providerId="LiveId" clId="{8D472DA2-0B2A-445A-B40D-72BB33692D84}" dt="2022-02-16T05:15:59.389" v="11099" actId="478"/>
          <ac:spMkLst>
            <pc:docMk/>
            <pc:sldMk cId="2651219526" sldId="311"/>
            <ac:spMk id="2" creationId="{B519E056-5C44-484C-A841-A0DCCBC8D8C7}"/>
          </ac:spMkLst>
        </pc:spChg>
        <pc:spChg chg="mod ord">
          <ac:chgData name="Traci Patterson" userId="64a7e6501adb4f9f" providerId="LiveId" clId="{8D472DA2-0B2A-445A-B40D-72BB33692D84}" dt="2022-02-16T05:32:34.447" v="11365" actId="12"/>
          <ac:spMkLst>
            <pc:docMk/>
            <pc:sldMk cId="2651219526" sldId="311"/>
            <ac:spMk id="3" creationId="{CC2C3F55-9D3C-4AE5-A111-BD7AAA335CDC}"/>
          </ac:spMkLst>
        </pc:spChg>
        <pc:spChg chg="add del">
          <ac:chgData name="Traci Patterson" userId="64a7e6501adb4f9f" providerId="LiveId" clId="{8D472DA2-0B2A-445A-B40D-72BB33692D84}" dt="2022-02-16T05:31:13.471" v="11349" actId="26606"/>
          <ac:spMkLst>
            <pc:docMk/>
            <pc:sldMk cId="2651219526" sldId="311"/>
            <ac:spMk id="12" creationId="{9B7AD9F6-8CE7-4299-8FC6-328F4DCD3FF9}"/>
          </ac:spMkLst>
        </pc:spChg>
        <pc:spChg chg="add del">
          <ac:chgData name="Traci Patterson" userId="64a7e6501adb4f9f" providerId="LiveId" clId="{8D472DA2-0B2A-445A-B40D-72BB33692D84}" dt="2022-02-16T05:31:13.471" v="11349" actId="26606"/>
          <ac:spMkLst>
            <pc:docMk/>
            <pc:sldMk cId="2651219526" sldId="311"/>
            <ac:spMk id="14" creationId="{82580482-BA80-420A-8A05-C58E97F26B21}"/>
          </ac:spMkLst>
        </pc:spChg>
        <pc:spChg chg="add del">
          <ac:chgData name="Traci Patterson" userId="64a7e6501adb4f9f" providerId="LiveId" clId="{8D472DA2-0B2A-445A-B40D-72BB33692D84}" dt="2022-02-16T05:30:32.820" v="11342" actId="26606"/>
          <ac:spMkLst>
            <pc:docMk/>
            <pc:sldMk cId="2651219526" sldId="311"/>
            <ac:spMk id="19" creationId="{9B7AD9F6-8CE7-4299-8FC6-328F4DCD3FF9}"/>
          </ac:spMkLst>
        </pc:spChg>
        <pc:spChg chg="add del">
          <ac:chgData name="Traci Patterson" userId="64a7e6501adb4f9f" providerId="LiveId" clId="{8D472DA2-0B2A-445A-B40D-72BB33692D84}" dt="2022-02-16T05:30:32.820" v="11342" actId="26606"/>
          <ac:spMkLst>
            <pc:docMk/>
            <pc:sldMk cId="2651219526" sldId="311"/>
            <ac:spMk id="21" creationId="{F49775AF-8896-43EE-92C6-83497D6DC56F}"/>
          </ac:spMkLst>
        </pc:spChg>
        <pc:spChg chg="add del">
          <ac:chgData name="Traci Patterson" userId="64a7e6501adb4f9f" providerId="LiveId" clId="{8D472DA2-0B2A-445A-B40D-72BB33692D84}" dt="2022-02-16T05:30:39.084" v="11344" actId="26606"/>
          <ac:spMkLst>
            <pc:docMk/>
            <pc:sldMk cId="2651219526" sldId="311"/>
            <ac:spMk id="23" creationId="{AF2F604E-43BE-4DC3-B983-E071523364F8}"/>
          </ac:spMkLst>
        </pc:spChg>
        <pc:spChg chg="add del">
          <ac:chgData name="Traci Patterson" userId="64a7e6501adb4f9f" providerId="LiveId" clId="{8D472DA2-0B2A-445A-B40D-72BB33692D84}" dt="2022-02-16T05:30:39.084" v="11344" actId="26606"/>
          <ac:spMkLst>
            <pc:docMk/>
            <pc:sldMk cId="2651219526" sldId="311"/>
            <ac:spMk id="24" creationId="{E91DC736-0EF8-4F87-9146-EBF1D2EE4D3D}"/>
          </ac:spMkLst>
        </pc:spChg>
        <pc:spChg chg="add del">
          <ac:chgData name="Traci Patterson" userId="64a7e6501adb4f9f" providerId="LiveId" clId="{8D472DA2-0B2A-445A-B40D-72BB33692D84}" dt="2022-02-16T05:30:39.084" v="11344" actId="26606"/>
          <ac:spMkLst>
            <pc:docMk/>
            <pc:sldMk cId="2651219526" sldId="311"/>
            <ac:spMk id="25" creationId="{08C9B587-E65E-4B52-B37C-ABEBB6E87928}"/>
          </ac:spMkLst>
        </pc:spChg>
        <pc:spChg chg="add del">
          <ac:chgData name="Traci Patterson" userId="64a7e6501adb4f9f" providerId="LiveId" clId="{8D472DA2-0B2A-445A-B40D-72BB33692D84}" dt="2022-02-16T05:30:39.084" v="11344" actId="26606"/>
          <ac:spMkLst>
            <pc:docMk/>
            <pc:sldMk cId="2651219526" sldId="311"/>
            <ac:spMk id="26" creationId="{097CD68E-23E3-4007-8847-CD0944C4F7BE}"/>
          </ac:spMkLst>
        </pc:spChg>
        <pc:spChg chg="add del">
          <ac:chgData name="Traci Patterson" userId="64a7e6501adb4f9f" providerId="LiveId" clId="{8D472DA2-0B2A-445A-B40D-72BB33692D84}" dt="2022-02-16T05:31:13.471" v="11349" actId="26606"/>
          <ac:spMkLst>
            <pc:docMk/>
            <pc:sldMk cId="2651219526" sldId="311"/>
            <ac:spMk id="28" creationId="{87CC2527-562A-4F69-B487-4371E5B243E7}"/>
          </ac:spMkLst>
        </pc:spChg>
        <pc:picChg chg="add del mod">
          <ac:chgData name="Traci Patterson" userId="64a7e6501adb4f9f" providerId="LiveId" clId="{8D472DA2-0B2A-445A-B40D-72BB33692D84}" dt="2022-02-16T05:19:00.034" v="11118" actId="478"/>
          <ac:picMkLst>
            <pc:docMk/>
            <pc:sldMk cId="2651219526" sldId="311"/>
            <ac:picMk id="5" creationId="{2078158F-AED6-4F4C-B21C-AEBF9F7641D9}"/>
          </ac:picMkLst>
        </pc:picChg>
        <pc:picChg chg="add mod">
          <ac:chgData name="Traci Patterson" userId="64a7e6501adb4f9f" providerId="LiveId" clId="{8D472DA2-0B2A-445A-B40D-72BB33692D84}" dt="2022-02-16T05:31:16.500" v="11350" actId="14100"/>
          <ac:picMkLst>
            <pc:docMk/>
            <pc:sldMk cId="2651219526" sldId="311"/>
            <ac:picMk id="7" creationId="{220C6D31-3977-4D49-A411-D4509EE991FA}"/>
          </ac:picMkLst>
        </pc:picChg>
        <pc:cxnChg chg="add del">
          <ac:chgData name="Traci Patterson" userId="64a7e6501adb4f9f" providerId="LiveId" clId="{8D472DA2-0B2A-445A-B40D-72BB33692D84}" dt="2022-02-16T05:31:13.471" v="11349" actId="26606"/>
          <ac:cxnSpMkLst>
            <pc:docMk/>
            <pc:sldMk cId="2651219526" sldId="311"/>
            <ac:cxnSpMk id="29" creationId="{BCDAEC91-5BCE-4B55-9CC0-43EF94CB734B}"/>
          </ac:cxnSpMkLst>
        </pc:cxnChg>
      </pc:sldChg>
      <pc:sldChg chg="addSp delSp modSp new mod setBg">
        <pc:chgData name="Traci Patterson" userId="64a7e6501adb4f9f" providerId="LiveId" clId="{8D472DA2-0B2A-445A-B40D-72BB33692D84}" dt="2022-02-16T19:25:22.771" v="14333" actId="113"/>
        <pc:sldMkLst>
          <pc:docMk/>
          <pc:sldMk cId="4142507233" sldId="312"/>
        </pc:sldMkLst>
        <pc:spChg chg="del">
          <ac:chgData name="Traci Patterson" userId="64a7e6501adb4f9f" providerId="LiveId" clId="{8D472DA2-0B2A-445A-B40D-72BB33692D84}" dt="2022-02-16T19:15:23.052" v="13913" actId="478"/>
          <ac:spMkLst>
            <pc:docMk/>
            <pc:sldMk cId="4142507233" sldId="312"/>
            <ac:spMk id="2" creationId="{92ACB61D-25D5-4E37-BBDE-892986C4CA08}"/>
          </ac:spMkLst>
        </pc:spChg>
        <pc:spChg chg="mod">
          <ac:chgData name="Traci Patterson" userId="64a7e6501adb4f9f" providerId="LiveId" clId="{8D472DA2-0B2A-445A-B40D-72BB33692D84}" dt="2022-02-16T19:25:22.771" v="14333" actId="113"/>
          <ac:spMkLst>
            <pc:docMk/>
            <pc:sldMk cId="4142507233" sldId="312"/>
            <ac:spMk id="3" creationId="{ECED9A78-CC11-41C1-88E5-5ADBD32E7F0B}"/>
          </ac:spMkLst>
        </pc:spChg>
        <pc:spChg chg="add">
          <ac:chgData name="Traci Patterson" userId="64a7e6501adb4f9f" providerId="LiveId" clId="{8D472DA2-0B2A-445A-B40D-72BB33692D84}" dt="2022-02-16T19:21:22.201" v="14279" actId="26606"/>
          <ac:spMkLst>
            <pc:docMk/>
            <pc:sldMk cId="4142507233" sldId="312"/>
            <ac:spMk id="71" creationId="{F95B16A8-35E4-4C6D-AAF9-FF02FDBD79AD}"/>
          </ac:spMkLst>
        </pc:spChg>
        <pc:spChg chg="add">
          <ac:chgData name="Traci Patterson" userId="64a7e6501adb4f9f" providerId="LiveId" clId="{8D472DA2-0B2A-445A-B40D-72BB33692D84}" dt="2022-02-16T19:21:22.201" v="14279" actId="26606"/>
          <ac:spMkLst>
            <pc:docMk/>
            <pc:sldMk cId="4142507233" sldId="312"/>
            <ac:spMk id="73" creationId="{8AD13924-DC7C-4339-B194-8A4EFFBF2AC6}"/>
          </ac:spMkLst>
        </pc:spChg>
        <pc:spChg chg="add">
          <ac:chgData name="Traci Patterson" userId="64a7e6501adb4f9f" providerId="LiveId" clId="{8D472DA2-0B2A-445A-B40D-72BB33692D84}" dt="2022-02-16T19:21:22.201" v="14279" actId="26606"/>
          <ac:spMkLst>
            <pc:docMk/>
            <pc:sldMk cId="4142507233" sldId="312"/>
            <ac:spMk id="75" creationId="{72458505-C9BA-445F-AE75-CFC7FF04F4E7}"/>
          </ac:spMkLst>
        </pc:spChg>
        <pc:picChg chg="add mod">
          <ac:chgData name="Traci Patterson" userId="64a7e6501adb4f9f" providerId="LiveId" clId="{8D472DA2-0B2A-445A-B40D-72BB33692D84}" dt="2022-02-16T19:22:11.928" v="14285" actId="1076"/>
          <ac:picMkLst>
            <pc:docMk/>
            <pc:sldMk cId="4142507233" sldId="312"/>
            <ac:picMk id="6146" creationId="{ECA3F493-00A6-42ED-BBF4-A04717D2E6EC}"/>
          </ac:picMkLst>
        </pc:picChg>
      </pc:sldChg>
      <pc:sldChg chg="addSp delSp modSp add mod ord setBg delDesignElem">
        <pc:chgData name="Traci Patterson" userId="64a7e6501adb4f9f" providerId="LiveId" clId="{8D472DA2-0B2A-445A-B40D-72BB33692D84}" dt="2022-02-17T18:57:27.955" v="15857" actId="114"/>
        <pc:sldMkLst>
          <pc:docMk/>
          <pc:sldMk cId="3676286813" sldId="313"/>
        </pc:sldMkLst>
        <pc:spChg chg="mod ord">
          <ac:chgData name="Traci Patterson" userId="64a7e6501adb4f9f" providerId="LiveId" clId="{8D472DA2-0B2A-445A-B40D-72BB33692D84}" dt="2022-02-17T18:56:03.772" v="15800" actId="1076"/>
          <ac:spMkLst>
            <pc:docMk/>
            <pc:sldMk cId="3676286813" sldId="313"/>
            <ac:spMk id="2" creationId="{45DB5B8B-CE4D-4A9D-94B9-B71504717DE2}"/>
          </ac:spMkLst>
        </pc:spChg>
        <pc:spChg chg="mod ord">
          <ac:chgData name="Traci Patterson" userId="64a7e6501adb4f9f" providerId="LiveId" clId="{8D472DA2-0B2A-445A-B40D-72BB33692D84}" dt="2022-02-17T18:56:10.258" v="15801" actId="1076"/>
          <ac:spMkLst>
            <pc:docMk/>
            <pc:sldMk cId="3676286813" sldId="313"/>
            <ac:spMk id="3" creationId="{84CE1BA4-781A-469F-AACD-DE161A24F3AC}"/>
          </ac:spMkLst>
        </pc:spChg>
        <pc:spChg chg="add mod">
          <ac:chgData name="Traci Patterson" userId="64a7e6501adb4f9f" providerId="LiveId" clId="{8D472DA2-0B2A-445A-B40D-72BB33692D84}" dt="2022-02-17T18:57:27.955" v="15857" actId="114"/>
          <ac:spMkLst>
            <pc:docMk/>
            <pc:sldMk cId="3676286813" sldId="313"/>
            <ac:spMk id="4" creationId="{633774E0-7FB4-47E5-B90E-C53BF25F98FD}"/>
          </ac:spMkLst>
        </pc:spChg>
        <pc:spChg chg="add del">
          <ac:chgData name="Traci Patterson" userId="64a7e6501adb4f9f" providerId="LiveId" clId="{8D472DA2-0B2A-445A-B40D-72BB33692D84}" dt="2022-02-16T17:25:52.136" v="11421" actId="26606"/>
          <ac:spMkLst>
            <pc:docMk/>
            <pc:sldMk cId="3676286813" sldId="313"/>
            <ac:spMk id="7" creationId="{E862BE82-D00D-42C1-BF16-93AA37870C32}"/>
          </ac:spMkLst>
        </pc:spChg>
        <pc:spChg chg="add del">
          <ac:chgData name="Traci Patterson" userId="64a7e6501adb4f9f" providerId="LiveId" clId="{8D472DA2-0B2A-445A-B40D-72BB33692D84}" dt="2022-02-16T17:25:52.136" v="11421" actId="26606"/>
          <ac:spMkLst>
            <pc:docMk/>
            <pc:sldMk cId="3676286813" sldId="313"/>
            <ac:spMk id="8" creationId="{F6D92C2D-1D3D-4974-918C-06579FB354A9}"/>
          </ac:spMkLst>
        </pc:spChg>
        <pc:spChg chg="add del">
          <ac:chgData name="Traci Patterson" userId="64a7e6501adb4f9f" providerId="LiveId" clId="{8D472DA2-0B2A-445A-B40D-72BB33692D84}" dt="2022-02-16T17:24:51.354" v="11408" actId="26606"/>
          <ac:spMkLst>
            <pc:docMk/>
            <pc:sldMk cId="3676286813" sldId="313"/>
            <ac:spMk id="10" creationId="{79BB35BC-D5C2-4C8B-A22A-A71E6191913B}"/>
          </ac:spMkLst>
        </pc:spChg>
        <pc:spChg chg="add del">
          <ac:chgData name="Traci Patterson" userId="64a7e6501adb4f9f" providerId="LiveId" clId="{8D472DA2-0B2A-445A-B40D-72BB33692D84}" dt="2022-02-16T17:26:05.691" v="11424" actId="26606"/>
          <ac:spMkLst>
            <pc:docMk/>
            <pc:sldMk cId="3676286813" sldId="313"/>
            <ac:spMk id="11" creationId="{7005C616-6139-47B3-BF77-59176F3C8745}"/>
          </ac:spMkLst>
        </pc:spChg>
        <pc:spChg chg="add del">
          <ac:chgData name="Traci Patterson" userId="64a7e6501adb4f9f" providerId="LiveId" clId="{8D472DA2-0B2A-445A-B40D-72BB33692D84}" dt="2022-02-16T17:24:54.424" v="11410" actId="26606"/>
          <ac:spMkLst>
            <pc:docMk/>
            <pc:sldMk cId="3676286813" sldId="313"/>
            <ac:spMk id="12" creationId="{D009D6D5-DAC2-4A8B-A17A-E206B9012D09}"/>
          </ac:spMkLst>
        </pc:spChg>
        <pc:spChg chg="add del">
          <ac:chgData name="Traci Patterson" userId="64a7e6501adb4f9f" providerId="LiveId" clId="{8D472DA2-0B2A-445A-B40D-72BB33692D84}" dt="2022-02-16T17:24:58.641" v="11412" actId="26606"/>
          <ac:spMkLst>
            <pc:docMk/>
            <pc:sldMk cId="3676286813" sldId="313"/>
            <ac:spMk id="14" creationId="{55D4142C-5077-457F-A6AD-3FECFDB39685}"/>
          </ac:spMkLst>
        </pc:spChg>
        <pc:spChg chg="add del">
          <ac:chgData name="Traci Patterson" userId="64a7e6501adb4f9f" providerId="LiveId" clId="{8D472DA2-0B2A-445A-B40D-72BB33692D84}" dt="2022-02-16T17:24:58.641" v="11412" actId="26606"/>
          <ac:spMkLst>
            <pc:docMk/>
            <pc:sldMk cId="3676286813" sldId="313"/>
            <ac:spMk id="15" creationId="{8FC9BE17-9A7B-462D-AE50-3D8777387304}"/>
          </ac:spMkLst>
        </pc:spChg>
        <pc:spChg chg="add del">
          <ac:chgData name="Traci Patterson" userId="64a7e6501adb4f9f" providerId="LiveId" clId="{8D472DA2-0B2A-445A-B40D-72BB33692D84}" dt="2022-02-16T17:24:58.641" v="11412" actId="26606"/>
          <ac:spMkLst>
            <pc:docMk/>
            <pc:sldMk cId="3676286813" sldId="313"/>
            <ac:spMk id="16" creationId="{7A5F0580-5EE9-419F-96EE-B6529EF6E7D0}"/>
          </ac:spMkLst>
        </pc:spChg>
        <pc:spChg chg="add del">
          <ac:chgData name="Traci Patterson" userId="64a7e6501adb4f9f" providerId="LiveId" clId="{8D472DA2-0B2A-445A-B40D-72BB33692D84}" dt="2022-02-16T17:24:58.641" v="11412" actId="26606"/>
          <ac:spMkLst>
            <pc:docMk/>
            <pc:sldMk cId="3676286813" sldId="313"/>
            <ac:spMk id="17" creationId="{3EBE8569-6AEC-4B8C-8D53-2DE337CDBA65}"/>
          </ac:spMkLst>
        </pc:spChg>
        <pc:spChg chg="add del">
          <ac:chgData name="Traci Patterson" userId="64a7e6501adb4f9f" providerId="LiveId" clId="{8D472DA2-0B2A-445A-B40D-72BB33692D84}" dt="2022-02-16T17:26:05.691" v="11424" actId="26606"/>
          <ac:spMkLst>
            <pc:docMk/>
            <pc:sldMk cId="3676286813" sldId="313"/>
            <ac:spMk id="18" creationId="{93C59B8F-AEFF-4D3A-BA0E-3C43111987AE}"/>
          </ac:spMkLst>
        </pc:spChg>
        <pc:spChg chg="del">
          <ac:chgData name="Traci Patterson" userId="64a7e6501adb4f9f" providerId="LiveId" clId="{8D472DA2-0B2A-445A-B40D-72BB33692D84}" dt="2022-02-16T17:17:42.585" v="11401"/>
          <ac:spMkLst>
            <pc:docMk/>
            <pc:sldMk cId="3676286813" sldId="313"/>
            <ac:spMk id="19" creationId="{907EF6B7-1338-4443-8C46-6A318D952DFD}"/>
          </ac:spMkLst>
        </pc:spChg>
        <pc:spChg chg="del">
          <ac:chgData name="Traci Patterson" userId="64a7e6501adb4f9f" providerId="LiveId" clId="{8D472DA2-0B2A-445A-B40D-72BB33692D84}" dt="2022-02-16T17:17:42.585" v="11401"/>
          <ac:spMkLst>
            <pc:docMk/>
            <pc:sldMk cId="3676286813" sldId="313"/>
            <ac:spMk id="21" creationId="{DAAE4CDD-124C-4DCF-9584-B6033B545DD5}"/>
          </ac:spMkLst>
        </pc:spChg>
        <pc:spChg chg="add del">
          <ac:chgData name="Traci Patterson" userId="64a7e6501adb4f9f" providerId="LiveId" clId="{8D472DA2-0B2A-445A-B40D-72BB33692D84}" dt="2022-02-16T17:25:27.230" v="11416" actId="26606"/>
          <ac:spMkLst>
            <pc:docMk/>
            <pc:sldMk cId="3676286813" sldId="313"/>
            <ac:spMk id="22" creationId="{F13C74B1-5B17-4795-BED0-7140497B445A}"/>
          </ac:spMkLst>
        </pc:spChg>
        <pc:spChg chg="del">
          <ac:chgData name="Traci Patterson" userId="64a7e6501adb4f9f" providerId="LiveId" clId="{8D472DA2-0B2A-445A-B40D-72BB33692D84}" dt="2022-02-16T17:17:42.585" v="11401"/>
          <ac:spMkLst>
            <pc:docMk/>
            <pc:sldMk cId="3676286813" sldId="313"/>
            <ac:spMk id="23" creationId="{081E4A58-353D-44AE-B2FC-2A74E2E400F7}"/>
          </ac:spMkLst>
        </pc:spChg>
        <pc:spChg chg="add del">
          <ac:chgData name="Traci Patterson" userId="64a7e6501adb4f9f" providerId="LiveId" clId="{8D472DA2-0B2A-445A-B40D-72BB33692D84}" dt="2022-02-16T17:25:27.230" v="11416" actId="26606"/>
          <ac:spMkLst>
            <pc:docMk/>
            <pc:sldMk cId="3676286813" sldId="313"/>
            <ac:spMk id="24" creationId="{D4974D33-8DC5-464E-8C6D-BE58F0669C17}"/>
          </ac:spMkLst>
        </pc:spChg>
        <pc:spChg chg="add del">
          <ac:chgData name="Traci Patterson" userId="64a7e6501adb4f9f" providerId="LiveId" clId="{8D472DA2-0B2A-445A-B40D-72BB33692D84}" dt="2022-02-16T17:26:05.691" v="11424" actId="26606"/>
          <ac:spMkLst>
            <pc:docMk/>
            <pc:sldMk cId="3676286813" sldId="313"/>
            <ac:spMk id="25" creationId="{E042CD37-C859-44CD-853E-5A3427DDB9C0}"/>
          </ac:spMkLst>
        </pc:spChg>
        <pc:spChg chg="add">
          <ac:chgData name="Traci Patterson" userId="64a7e6501adb4f9f" providerId="LiveId" clId="{8D472DA2-0B2A-445A-B40D-72BB33692D84}" dt="2022-02-16T17:26:05.704" v="11425" actId="26606"/>
          <ac:spMkLst>
            <pc:docMk/>
            <pc:sldMk cId="3676286813" sldId="313"/>
            <ac:spMk id="27" creationId="{8181FC64-B306-4821-98E2-780662EFC486}"/>
          </ac:spMkLst>
        </pc:spChg>
        <pc:spChg chg="add">
          <ac:chgData name="Traci Patterson" userId="64a7e6501adb4f9f" providerId="LiveId" clId="{8D472DA2-0B2A-445A-B40D-72BB33692D84}" dt="2022-02-16T17:26:05.704" v="11425" actId="26606"/>
          <ac:spMkLst>
            <pc:docMk/>
            <pc:sldMk cId="3676286813" sldId="313"/>
            <ac:spMk id="28" creationId="{5871FC61-DD4E-47D4-81FD-8A7E7D12B371}"/>
          </ac:spMkLst>
        </pc:spChg>
        <pc:spChg chg="add">
          <ac:chgData name="Traci Patterson" userId="64a7e6501adb4f9f" providerId="LiveId" clId="{8D472DA2-0B2A-445A-B40D-72BB33692D84}" dt="2022-02-16T17:26:05.704" v="11425" actId="26606"/>
          <ac:spMkLst>
            <pc:docMk/>
            <pc:sldMk cId="3676286813" sldId="313"/>
            <ac:spMk id="29" creationId="{F9EC3F91-A75C-4F74-867E-E4C28C13546B}"/>
          </ac:spMkLst>
        </pc:spChg>
        <pc:spChg chg="add">
          <ac:chgData name="Traci Patterson" userId="64a7e6501adb4f9f" providerId="LiveId" clId="{8D472DA2-0B2A-445A-B40D-72BB33692D84}" dt="2022-02-16T17:26:05.704" v="11425" actId="26606"/>
          <ac:spMkLst>
            <pc:docMk/>
            <pc:sldMk cId="3676286813" sldId="313"/>
            <ac:spMk id="30" creationId="{829A1E2C-5AC8-40FC-99E9-832069D39792}"/>
          </ac:spMkLst>
        </pc:spChg>
        <pc:picChg chg="add mod ord">
          <ac:chgData name="Traci Patterson" userId="64a7e6501adb4f9f" providerId="LiveId" clId="{8D472DA2-0B2A-445A-B40D-72BB33692D84}" dt="2022-02-16T17:26:05.704" v="11425" actId="26606"/>
          <ac:picMkLst>
            <pc:docMk/>
            <pc:sldMk cId="3676286813" sldId="313"/>
            <ac:picMk id="5" creationId="{A2E47728-40AB-4D79-9D14-879369DB0470}"/>
          </ac:picMkLst>
        </pc:picChg>
        <pc:picChg chg="add del">
          <ac:chgData name="Traci Patterson" userId="64a7e6501adb4f9f" providerId="LiveId" clId="{8D472DA2-0B2A-445A-B40D-72BB33692D84}" dt="2022-02-16T17:26:05.691" v="11424" actId="26606"/>
          <ac:picMkLst>
            <pc:docMk/>
            <pc:sldMk cId="3676286813" sldId="313"/>
            <ac:picMk id="13" creationId="{49882614-11C4-4368-9534-6EBAC3488C70}"/>
          </ac:picMkLst>
        </pc:picChg>
        <pc:cxnChg chg="add del">
          <ac:chgData name="Traci Patterson" userId="64a7e6501adb4f9f" providerId="LiveId" clId="{8D472DA2-0B2A-445A-B40D-72BB33692D84}" dt="2022-02-16T17:25:01.212" v="11414" actId="26606"/>
          <ac:cxnSpMkLst>
            <pc:docMk/>
            <pc:sldMk cId="3676286813" sldId="313"/>
            <ac:cxnSpMk id="20" creationId="{A7F400EE-A8A5-48AF-B4D6-291B52C6F0B0}"/>
          </ac:cxnSpMkLst>
        </pc:cxnChg>
      </pc:sldChg>
      <pc:sldChg chg="addSp modSp new mod setBg">
        <pc:chgData name="Traci Patterson" userId="64a7e6501adb4f9f" providerId="LiveId" clId="{8D472DA2-0B2A-445A-B40D-72BB33692D84}" dt="2022-02-16T18:40:48.927" v="12137" actId="20577"/>
        <pc:sldMkLst>
          <pc:docMk/>
          <pc:sldMk cId="2857153688" sldId="314"/>
        </pc:sldMkLst>
        <pc:spChg chg="mod">
          <ac:chgData name="Traci Patterson" userId="64a7e6501adb4f9f" providerId="LiveId" clId="{8D472DA2-0B2A-445A-B40D-72BB33692D84}" dt="2022-02-16T18:01:12.978" v="11644" actId="20577"/>
          <ac:spMkLst>
            <pc:docMk/>
            <pc:sldMk cId="2857153688" sldId="314"/>
            <ac:spMk id="2" creationId="{B6151D1F-B2EA-4091-AF3D-9E78237071BD}"/>
          </ac:spMkLst>
        </pc:spChg>
        <pc:spChg chg="mod">
          <ac:chgData name="Traci Patterson" userId="64a7e6501adb4f9f" providerId="LiveId" clId="{8D472DA2-0B2A-445A-B40D-72BB33692D84}" dt="2022-02-16T18:40:48.927" v="12137" actId="20577"/>
          <ac:spMkLst>
            <pc:docMk/>
            <pc:sldMk cId="2857153688" sldId="314"/>
            <ac:spMk id="3" creationId="{82939042-D219-44F9-BCCB-43043C1DE665}"/>
          </ac:spMkLst>
        </pc:spChg>
        <pc:spChg chg="add">
          <ac:chgData name="Traci Patterson" userId="64a7e6501adb4f9f" providerId="LiveId" clId="{8D472DA2-0B2A-445A-B40D-72BB33692D84}" dt="2022-02-16T18:00:55.830" v="11639" actId="26606"/>
          <ac:spMkLst>
            <pc:docMk/>
            <pc:sldMk cId="2857153688" sldId="314"/>
            <ac:spMk id="71" creationId="{0DBF1ABE-8590-450D-BB49-BDDCCF3EEA9E}"/>
          </ac:spMkLst>
        </pc:spChg>
        <pc:spChg chg="add">
          <ac:chgData name="Traci Patterson" userId="64a7e6501adb4f9f" providerId="LiveId" clId="{8D472DA2-0B2A-445A-B40D-72BB33692D84}" dt="2022-02-16T18:00:55.830" v="11639" actId="26606"/>
          <ac:spMkLst>
            <pc:docMk/>
            <pc:sldMk cId="2857153688" sldId="314"/>
            <ac:spMk id="73" creationId="{F5A32A34-BDE9-4041-9CA3-2BC707CE7F6F}"/>
          </ac:spMkLst>
        </pc:spChg>
        <pc:spChg chg="add">
          <ac:chgData name="Traci Patterson" userId="64a7e6501adb4f9f" providerId="LiveId" clId="{8D472DA2-0B2A-445A-B40D-72BB33692D84}" dt="2022-02-16T18:00:55.830" v="11639" actId="26606"/>
          <ac:spMkLst>
            <pc:docMk/>
            <pc:sldMk cId="2857153688" sldId="314"/>
            <ac:spMk id="75" creationId="{49DA1874-724A-41CC-8CC9-F9EAD4A86A86}"/>
          </ac:spMkLst>
        </pc:spChg>
        <pc:spChg chg="add">
          <ac:chgData name="Traci Patterson" userId="64a7e6501adb4f9f" providerId="LiveId" clId="{8D472DA2-0B2A-445A-B40D-72BB33692D84}" dt="2022-02-16T18:00:55.830" v="11639" actId="26606"/>
          <ac:spMkLst>
            <pc:docMk/>
            <pc:sldMk cId="2857153688" sldId="314"/>
            <ac:spMk id="77" creationId="{FBA7E51E-7B6A-4A79-8F84-47C845C7A2CC}"/>
          </ac:spMkLst>
        </pc:spChg>
        <pc:picChg chg="add mod ord">
          <ac:chgData name="Traci Patterson" userId="64a7e6501adb4f9f" providerId="LiveId" clId="{8D472DA2-0B2A-445A-B40D-72BB33692D84}" dt="2022-02-16T18:00:55.830" v="11639" actId="26606"/>
          <ac:picMkLst>
            <pc:docMk/>
            <pc:sldMk cId="2857153688" sldId="314"/>
            <ac:picMk id="1026" creationId="{A6CDAC5F-B1DD-485A-A914-B864588AF57C}"/>
          </ac:picMkLst>
        </pc:picChg>
      </pc:sldChg>
      <pc:sldChg chg="addSp delSp modSp add mod ord setBg delDesignElem">
        <pc:chgData name="Traci Patterson" userId="64a7e6501adb4f9f" providerId="LiveId" clId="{8D472DA2-0B2A-445A-B40D-72BB33692D84}" dt="2022-02-16T18:17:17.396" v="11758" actId="20577"/>
        <pc:sldMkLst>
          <pc:docMk/>
          <pc:sldMk cId="1646790079" sldId="315"/>
        </pc:sldMkLst>
        <pc:spChg chg="mod">
          <ac:chgData name="Traci Patterson" userId="64a7e6501adb4f9f" providerId="LiveId" clId="{8D472DA2-0B2A-445A-B40D-72BB33692D84}" dt="2022-02-16T17:44:36.026" v="11546" actId="20577"/>
          <ac:spMkLst>
            <pc:docMk/>
            <pc:sldMk cId="1646790079" sldId="315"/>
            <ac:spMk id="2" creationId="{F44C64E3-F275-468F-BD6D-C0B5B3A73167}"/>
          </ac:spMkLst>
        </pc:spChg>
        <pc:spChg chg="mod">
          <ac:chgData name="Traci Patterson" userId="64a7e6501adb4f9f" providerId="LiveId" clId="{8D472DA2-0B2A-445A-B40D-72BB33692D84}" dt="2022-02-16T18:17:17.396" v="11758" actId="20577"/>
          <ac:spMkLst>
            <pc:docMk/>
            <pc:sldMk cId="1646790079" sldId="315"/>
            <ac:spMk id="3" creationId="{716E3D56-BE5D-4E15-9D61-1D3EB0CCA282}"/>
          </ac:spMkLst>
        </pc:spChg>
        <pc:spChg chg="add">
          <ac:chgData name="Traci Patterson" userId="64a7e6501adb4f9f" providerId="LiveId" clId="{8D472DA2-0B2A-445A-B40D-72BB33692D84}" dt="2022-02-16T17:43:08.323" v="11505" actId="26606"/>
          <ac:spMkLst>
            <pc:docMk/>
            <pc:sldMk cId="1646790079" sldId="315"/>
            <ac:spMk id="7" creationId="{275D6C10-B5A7-4715-803E-0501C9C2CC21}"/>
          </ac:spMkLst>
        </pc:spChg>
        <pc:spChg chg="del">
          <ac:chgData name="Traci Patterson" userId="64a7e6501adb4f9f" providerId="LiveId" clId="{8D472DA2-0B2A-445A-B40D-72BB33692D84}" dt="2022-02-16T17:42:44.262" v="11500"/>
          <ac:spMkLst>
            <pc:docMk/>
            <pc:sldMk cId="1646790079" sldId="315"/>
            <ac:spMk id="10" creationId="{8AD13924-DC7C-4339-B194-8A4EFFBF2AC6}"/>
          </ac:spMkLst>
        </pc:spChg>
        <pc:spChg chg="del">
          <ac:chgData name="Traci Patterson" userId="64a7e6501adb4f9f" providerId="LiveId" clId="{8D472DA2-0B2A-445A-B40D-72BB33692D84}" dt="2022-02-16T17:42:44.262" v="11500"/>
          <ac:spMkLst>
            <pc:docMk/>
            <pc:sldMk cId="1646790079" sldId="315"/>
            <ac:spMk id="12" creationId="{72458505-C9BA-445F-AE75-CFC7FF04F4E7}"/>
          </ac:spMkLst>
        </pc:spChg>
        <pc:picChg chg="mod">
          <ac:chgData name="Traci Patterson" userId="64a7e6501adb4f9f" providerId="LiveId" clId="{8D472DA2-0B2A-445A-B40D-72BB33692D84}" dt="2022-02-16T17:43:08.323" v="11505" actId="26606"/>
          <ac:picMkLst>
            <pc:docMk/>
            <pc:sldMk cId="1646790079" sldId="315"/>
            <ac:picMk id="5" creationId="{A2E95A9E-E747-4C57-80ED-82EA18A6FDF1}"/>
          </ac:picMkLst>
        </pc:picChg>
      </pc:sldChg>
      <pc:sldChg chg="addSp delSp modSp new mod setBg">
        <pc:chgData name="Traci Patterson" userId="64a7e6501adb4f9f" providerId="LiveId" clId="{8D472DA2-0B2A-445A-B40D-72BB33692D84}" dt="2022-02-16T23:07:59.661" v="15533" actId="20577"/>
        <pc:sldMkLst>
          <pc:docMk/>
          <pc:sldMk cId="2675592039" sldId="316"/>
        </pc:sldMkLst>
        <pc:spChg chg="mod">
          <ac:chgData name="Traci Patterson" userId="64a7e6501adb4f9f" providerId="LiveId" clId="{8D472DA2-0B2A-445A-B40D-72BB33692D84}" dt="2022-02-16T18:10:45.306" v="11706" actId="1076"/>
          <ac:spMkLst>
            <pc:docMk/>
            <pc:sldMk cId="2675592039" sldId="316"/>
            <ac:spMk id="2" creationId="{28186F4F-B991-483C-B598-6F8A4318CBCE}"/>
          </ac:spMkLst>
        </pc:spChg>
        <pc:spChg chg="mod ord">
          <ac:chgData name="Traci Patterson" userId="64a7e6501adb4f9f" providerId="LiveId" clId="{8D472DA2-0B2A-445A-B40D-72BB33692D84}" dt="2022-02-16T23:07:59.661" v="15533" actId="20577"/>
          <ac:spMkLst>
            <pc:docMk/>
            <pc:sldMk cId="2675592039" sldId="316"/>
            <ac:spMk id="3" creationId="{F5998D13-4F9B-4027-A879-337179FECD10}"/>
          </ac:spMkLst>
        </pc:spChg>
        <pc:spChg chg="add del">
          <ac:chgData name="Traci Patterson" userId="64a7e6501adb4f9f" providerId="LiveId" clId="{8D472DA2-0B2A-445A-B40D-72BB33692D84}" dt="2022-02-16T18:08:58.131" v="11686" actId="26606"/>
          <ac:spMkLst>
            <pc:docMk/>
            <pc:sldMk cId="2675592039" sldId="316"/>
            <ac:spMk id="71" creationId="{74426AB7-D619-4515-962A-BC83909EC015}"/>
          </ac:spMkLst>
        </pc:spChg>
        <pc:spChg chg="add del">
          <ac:chgData name="Traci Patterson" userId="64a7e6501adb4f9f" providerId="LiveId" clId="{8D472DA2-0B2A-445A-B40D-72BB33692D84}" dt="2022-02-16T18:08:58.131" v="11686" actId="26606"/>
          <ac:spMkLst>
            <pc:docMk/>
            <pc:sldMk cId="2675592039" sldId="316"/>
            <ac:spMk id="73" creationId="{DE47DF98-723F-4AAC-ABCF-CACBC438F78F}"/>
          </ac:spMkLst>
        </pc:spChg>
        <pc:spChg chg="add del">
          <ac:chgData name="Traci Patterson" userId="64a7e6501adb4f9f" providerId="LiveId" clId="{8D472DA2-0B2A-445A-B40D-72BB33692D84}" dt="2022-02-16T18:09:10.866" v="11688" actId="26606"/>
          <ac:spMkLst>
            <pc:docMk/>
            <pc:sldMk cId="2675592039" sldId="316"/>
            <ac:spMk id="77" creationId="{D2F3E849-003B-4492-8C12-F7CC497F5A9D}"/>
          </ac:spMkLst>
        </pc:spChg>
        <pc:spChg chg="add del">
          <ac:chgData name="Traci Patterson" userId="64a7e6501adb4f9f" providerId="LiveId" clId="{8D472DA2-0B2A-445A-B40D-72BB33692D84}" dt="2022-02-16T18:09:10.866" v="11688" actId="26606"/>
          <ac:spMkLst>
            <pc:docMk/>
            <pc:sldMk cId="2675592039" sldId="316"/>
            <ac:spMk id="2052" creationId="{08D150C6-094D-421C-A3A5-EFD601F63FC2}"/>
          </ac:spMkLst>
        </pc:spChg>
        <pc:spChg chg="add del">
          <ac:chgData name="Traci Patterson" userId="64a7e6501adb4f9f" providerId="LiveId" clId="{8D472DA2-0B2A-445A-B40D-72BB33692D84}" dt="2022-02-16T18:09:10.866" v="11688" actId="26606"/>
          <ac:spMkLst>
            <pc:docMk/>
            <pc:sldMk cId="2675592039" sldId="316"/>
            <ac:spMk id="2054" creationId="{C97BB80D-6528-4587-B88F-8DE929799AD9}"/>
          </ac:spMkLst>
        </pc:spChg>
        <pc:spChg chg="add">
          <ac:chgData name="Traci Patterson" userId="64a7e6501adb4f9f" providerId="LiveId" clId="{8D472DA2-0B2A-445A-B40D-72BB33692D84}" dt="2022-02-16T18:09:10.883" v="11689" actId="26606"/>
          <ac:spMkLst>
            <pc:docMk/>
            <pc:sldMk cId="2675592039" sldId="316"/>
            <ac:spMk id="2056" creationId="{870A1295-61BC-4214-AA3E-D396673024D0}"/>
          </ac:spMkLst>
        </pc:spChg>
        <pc:grpChg chg="add">
          <ac:chgData name="Traci Patterson" userId="64a7e6501adb4f9f" providerId="LiveId" clId="{8D472DA2-0B2A-445A-B40D-72BB33692D84}" dt="2022-02-16T18:09:10.883" v="11689" actId="26606"/>
          <ac:grpSpMkLst>
            <pc:docMk/>
            <pc:sldMk cId="2675592039" sldId="316"/>
            <ac:grpSpMk id="2057" creationId="{0B139475-2B26-4CA9-9413-DE741E49F7BB}"/>
          </ac:grpSpMkLst>
        </pc:grpChg>
        <pc:picChg chg="add mod ord">
          <ac:chgData name="Traci Patterson" userId="64a7e6501adb4f9f" providerId="LiveId" clId="{8D472DA2-0B2A-445A-B40D-72BB33692D84}" dt="2022-02-16T18:09:10.883" v="11689" actId="26606"/>
          <ac:picMkLst>
            <pc:docMk/>
            <pc:sldMk cId="2675592039" sldId="316"/>
            <ac:picMk id="2050" creationId="{59F4A8F3-1649-4136-9975-6FFB5392174D}"/>
          </ac:picMkLst>
        </pc:picChg>
        <pc:picChg chg="add del">
          <ac:chgData name="Traci Patterson" userId="64a7e6501adb4f9f" providerId="LiveId" clId="{8D472DA2-0B2A-445A-B40D-72BB33692D84}" dt="2022-02-16T18:09:10.866" v="11688" actId="26606"/>
          <ac:picMkLst>
            <pc:docMk/>
            <pc:sldMk cId="2675592039" sldId="316"/>
            <ac:picMk id="2053" creationId="{162D4572-9A7D-4F5C-8592-71CEDD98A2E7}"/>
          </ac:picMkLst>
        </pc:picChg>
        <pc:cxnChg chg="add del">
          <ac:chgData name="Traci Patterson" userId="64a7e6501adb4f9f" providerId="LiveId" clId="{8D472DA2-0B2A-445A-B40D-72BB33692D84}" dt="2022-02-16T18:08:58.131" v="11686" actId="26606"/>
          <ac:cxnSpMkLst>
            <pc:docMk/>
            <pc:sldMk cId="2675592039" sldId="316"/>
            <ac:cxnSpMk id="75" creationId="{EA29FC7C-9308-4FDE-8DCA-405668055B0F}"/>
          </ac:cxnSpMkLst>
        </pc:cxnChg>
      </pc:sldChg>
      <pc:sldChg chg="addSp delSp modSp new mod setBg">
        <pc:chgData name="Traci Patterson" userId="64a7e6501adb4f9f" providerId="LiveId" clId="{8D472DA2-0B2A-445A-B40D-72BB33692D84}" dt="2022-02-16T18:35:23.804" v="12098" actId="113"/>
        <pc:sldMkLst>
          <pc:docMk/>
          <pc:sldMk cId="3701337327" sldId="317"/>
        </pc:sldMkLst>
        <pc:spChg chg="mod">
          <ac:chgData name="Traci Patterson" userId="64a7e6501adb4f9f" providerId="LiveId" clId="{8D472DA2-0B2A-445A-B40D-72BB33692D84}" dt="2022-02-16T18:35:23.804" v="12098" actId="113"/>
          <ac:spMkLst>
            <pc:docMk/>
            <pc:sldMk cId="3701337327" sldId="317"/>
            <ac:spMk id="2" creationId="{BC0C2FBC-A442-49DA-AE6B-503EDBD58EFA}"/>
          </ac:spMkLst>
        </pc:spChg>
        <pc:spChg chg="mod">
          <ac:chgData name="Traci Patterson" userId="64a7e6501adb4f9f" providerId="LiveId" clId="{8D472DA2-0B2A-445A-B40D-72BB33692D84}" dt="2022-02-16T18:35:16.945" v="12096" actId="1076"/>
          <ac:spMkLst>
            <pc:docMk/>
            <pc:sldMk cId="3701337327" sldId="317"/>
            <ac:spMk id="3" creationId="{30468BF2-E056-499A-99FC-DC4A2F2AEB65}"/>
          </ac:spMkLst>
        </pc:spChg>
        <pc:spChg chg="add del">
          <ac:chgData name="Traci Patterson" userId="64a7e6501adb4f9f" providerId="LiveId" clId="{8D472DA2-0B2A-445A-B40D-72BB33692D84}" dt="2022-02-16T18:29:19.737" v="12077" actId="26606"/>
          <ac:spMkLst>
            <pc:docMk/>
            <pc:sldMk cId="3701337327" sldId="317"/>
            <ac:spMk id="71" creationId="{5DCB5928-DC7D-4612-9922-441966E15627}"/>
          </ac:spMkLst>
        </pc:spChg>
        <pc:spChg chg="add del">
          <ac:chgData name="Traci Patterson" userId="64a7e6501adb4f9f" providerId="LiveId" clId="{8D472DA2-0B2A-445A-B40D-72BB33692D84}" dt="2022-02-16T18:29:19.737" v="12077" actId="26606"/>
          <ac:spMkLst>
            <pc:docMk/>
            <pc:sldMk cId="3701337327" sldId="317"/>
            <ac:spMk id="73" creationId="{682C1161-1736-45EC-99B7-33F3CAE9D517}"/>
          </ac:spMkLst>
        </pc:spChg>
        <pc:spChg chg="add del">
          <ac:chgData name="Traci Patterson" userId="64a7e6501adb4f9f" providerId="LiveId" clId="{8D472DA2-0B2A-445A-B40D-72BB33692D84}" dt="2022-02-16T18:29:19.737" v="12077" actId="26606"/>
          <ac:spMkLst>
            <pc:docMk/>
            <pc:sldMk cId="3701337327" sldId="317"/>
            <ac:spMk id="75" creationId="{84D4DDB8-B68F-45B0-9F62-C4279996F672}"/>
          </ac:spMkLst>
        </pc:spChg>
        <pc:spChg chg="add del">
          <ac:chgData name="Traci Patterson" userId="64a7e6501adb4f9f" providerId="LiveId" clId="{8D472DA2-0B2A-445A-B40D-72BB33692D84}" dt="2022-02-16T18:29:19.737" v="12077" actId="26606"/>
          <ac:spMkLst>
            <pc:docMk/>
            <pc:sldMk cId="3701337327" sldId="317"/>
            <ac:spMk id="77" creationId="{AF2F604E-43BE-4DC3-B983-E071523364F8}"/>
          </ac:spMkLst>
        </pc:spChg>
        <pc:spChg chg="add del">
          <ac:chgData name="Traci Patterson" userId="64a7e6501adb4f9f" providerId="LiveId" clId="{8D472DA2-0B2A-445A-B40D-72BB33692D84}" dt="2022-02-16T18:29:19.737" v="12077" actId="26606"/>
          <ac:spMkLst>
            <pc:docMk/>
            <pc:sldMk cId="3701337327" sldId="317"/>
            <ac:spMk id="79" creationId="{08C9B587-E65E-4B52-B37C-ABEBB6E87928}"/>
          </ac:spMkLst>
        </pc:spChg>
        <pc:spChg chg="add">
          <ac:chgData name="Traci Patterson" userId="64a7e6501adb4f9f" providerId="LiveId" clId="{8D472DA2-0B2A-445A-B40D-72BB33692D84}" dt="2022-02-16T18:29:19.737" v="12077" actId="26606"/>
          <ac:spMkLst>
            <pc:docMk/>
            <pc:sldMk cId="3701337327" sldId="317"/>
            <ac:spMk id="135" creationId="{65219498-D544-41AC-98FE-8F956EF66A62}"/>
          </ac:spMkLst>
        </pc:spChg>
        <pc:spChg chg="add">
          <ac:chgData name="Traci Patterson" userId="64a7e6501adb4f9f" providerId="LiveId" clId="{8D472DA2-0B2A-445A-B40D-72BB33692D84}" dt="2022-02-16T18:29:19.737" v="12077" actId="26606"/>
          <ac:spMkLst>
            <pc:docMk/>
            <pc:sldMk cId="3701337327" sldId="317"/>
            <ac:spMk id="137" creationId="{F500DBFC-17A9-4E0A-AEE2-A49F9AEEF0FD}"/>
          </ac:spMkLst>
        </pc:spChg>
        <pc:grpChg chg="add">
          <ac:chgData name="Traci Patterson" userId="64a7e6501adb4f9f" providerId="LiveId" clId="{8D472DA2-0B2A-445A-B40D-72BB33692D84}" dt="2022-02-16T18:29:19.737" v="12077" actId="26606"/>
          <ac:grpSpMkLst>
            <pc:docMk/>
            <pc:sldMk cId="3701337327" sldId="317"/>
            <ac:grpSpMk id="139" creationId="{D74613BB-817C-4C4F-8A24-4936F2F064C0}"/>
          </ac:grpSpMkLst>
        </pc:grpChg>
        <pc:picChg chg="add mod">
          <ac:chgData name="Traci Patterson" userId="64a7e6501adb4f9f" providerId="LiveId" clId="{8D472DA2-0B2A-445A-B40D-72BB33692D84}" dt="2022-02-16T18:29:19.737" v="12077" actId="26606"/>
          <ac:picMkLst>
            <pc:docMk/>
            <pc:sldMk cId="3701337327" sldId="317"/>
            <ac:picMk id="3074" creationId="{FDF6D44C-D7C4-488C-86BD-9AF9A66A52B3}"/>
          </ac:picMkLst>
        </pc:picChg>
      </pc:sldChg>
      <pc:sldChg chg="addSp delSp modSp new mod setBg">
        <pc:chgData name="Traci Patterson" userId="64a7e6501adb4f9f" providerId="LiveId" clId="{8D472DA2-0B2A-445A-B40D-72BB33692D84}" dt="2022-02-16T18:48:54.322" v="12208" actId="113"/>
        <pc:sldMkLst>
          <pc:docMk/>
          <pc:sldMk cId="2810318845" sldId="318"/>
        </pc:sldMkLst>
        <pc:spChg chg="mod">
          <ac:chgData name="Traci Patterson" userId="64a7e6501adb4f9f" providerId="LiveId" clId="{8D472DA2-0B2A-445A-B40D-72BB33692D84}" dt="2022-02-16T18:48:54.322" v="12208" actId="113"/>
          <ac:spMkLst>
            <pc:docMk/>
            <pc:sldMk cId="2810318845" sldId="318"/>
            <ac:spMk id="2" creationId="{4630DDC1-4B93-425C-9D0E-E356DD45B2A2}"/>
          </ac:spMkLst>
        </pc:spChg>
        <pc:spChg chg="mod">
          <ac:chgData name="Traci Patterson" userId="64a7e6501adb4f9f" providerId="LiveId" clId="{8D472DA2-0B2A-445A-B40D-72BB33692D84}" dt="2022-02-16T18:48:41.815" v="12205" actId="1076"/>
          <ac:spMkLst>
            <pc:docMk/>
            <pc:sldMk cId="2810318845" sldId="318"/>
            <ac:spMk id="3" creationId="{9D6DF699-3DB7-4E15-9D3B-DA078A0FBDBD}"/>
          </ac:spMkLst>
        </pc:spChg>
        <pc:spChg chg="add del">
          <ac:chgData name="Traci Patterson" userId="64a7e6501adb4f9f" providerId="LiveId" clId="{8D472DA2-0B2A-445A-B40D-72BB33692D84}" dt="2022-02-16T18:45:58.570" v="12182" actId="26606"/>
          <ac:spMkLst>
            <pc:docMk/>
            <pc:sldMk cId="2810318845" sldId="318"/>
            <ac:spMk id="71" creationId="{C491FD44-0B8E-429F-BD2E-EE91010F06FB}"/>
          </ac:spMkLst>
        </pc:spChg>
        <pc:spChg chg="add">
          <ac:chgData name="Traci Patterson" userId="64a7e6501adb4f9f" providerId="LiveId" clId="{8D472DA2-0B2A-445A-B40D-72BB33692D84}" dt="2022-02-16T18:45:58.582" v="12183" actId="26606"/>
          <ac:spMkLst>
            <pc:docMk/>
            <pc:sldMk cId="2810318845" sldId="318"/>
            <ac:spMk id="4100" creationId="{B558F58E-93BA-44A3-BCDA-585AFF2E4F3F}"/>
          </ac:spMkLst>
        </pc:spChg>
        <pc:grpChg chg="add del">
          <ac:chgData name="Traci Patterson" userId="64a7e6501adb4f9f" providerId="LiveId" clId="{8D472DA2-0B2A-445A-B40D-72BB33692D84}" dt="2022-02-16T18:45:58.570" v="12182" actId="26606"/>
          <ac:grpSpMkLst>
            <pc:docMk/>
            <pc:sldMk cId="2810318845" sldId="318"/>
            <ac:grpSpMk id="73" creationId="{AC9AA439-94BD-496D-B978-D92FEBAB6678}"/>
          </ac:grpSpMkLst>
        </pc:grpChg>
        <pc:picChg chg="add mod">
          <ac:chgData name="Traci Patterson" userId="64a7e6501adb4f9f" providerId="LiveId" clId="{8D472DA2-0B2A-445A-B40D-72BB33692D84}" dt="2022-02-16T18:45:58.582" v="12183" actId="26606"/>
          <ac:picMkLst>
            <pc:docMk/>
            <pc:sldMk cId="2810318845" sldId="318"/>
            <ac:picMk id="4098" creationId="{49D499FD-B19A-4153-8398-5B5B05B91111}"/>
          </ac:picMkLst>
        </pc:picChg>
        <pc:cxnChg chg="add">
          <ac:chgData name="Traci Patterson" userId="64a7e6501adb4f9f" providerId="LiveId" clId="{8D472DA2-0B2A-445A-B40D-72BB33692D84}" dt="2022-02-16T18:45:58.582" v="12183" actId="26606"/>
          <ac:cxnSpMkLst>
            <pc:docMk/>
            <pc:sldMk cId="2810318845" sldId="318"/>
            <ac:cxnSpMk id="4101" creationId="{BCD0BBC1-A7D4-445D-98AC-95A6A45D8EBB}"/>
          </ac:cxnSpMkLst>
        </pc:cxnChg>
      </pc:sldChg>
      <pc:sldChg chg="addSp delSp modSp new mod setBg">
        <pc:chgData name="Traci Patterson" userId="64a7e6501adb4f9f" providerId="LiveId" clId="{8D472DA2-0B2A-445A-B40D-72BB33692D84}" dt="2022-02-16T23:06:53.270" v="15521" actId="14100"/>
        <pc:sldMkLst>
          <pc:docMk/>
          <pc:sldMk cId="1650064758" sldId="319"/>
        </pc:sldMkLst>
        <pc:spChg chg="mod">
          <ac:chgData name="Traci Patterson" userId="64a7e6501adb4f9f" providerId="LiveId" clId="{8D472DA2-0B2A-445A-B40D-72BB33692D84}" dt="2022-02-16T18:59:21.410" v="13032" actId="1076"/>
          <ac:spMkLst>
            <pc:docMk/>
            <pc:sldMk cId="1650064758" sldId="319"/>
            <ac:spMk id="2" creationId="{8809A7AE-E5A0-4018-8209-83152D5CFF8D}"/>
          </ac:spMkLst>
        </pc:spChg>
        <pc:spChg chg="mod">
          <ac:chgData name="Traci Patterson" userId="64a7e6501adb4f9f" providerId="LiveId" clId="{8D472DA2-0B2A-445A-B40D-72BB33692D84}" dt="2022-02-16T23:06:53.270" v="15521" actId="14100"/>
          <ac:spMkLst>
            <pc:docMk/>
            <pc:sldMk cId="1650064758" sldId="319"/>
            <ac:spMk id="3" creationId="{732D88E7-FA3D-45FA-BC46-3BE6584C7434}"/>
          </ac:spMkLst>
        </pc:spChg>
        <pc:spChg chg="add del">
          <ac:chgData name="Traci Patterson" userId="64a7e6501adb4f9f" providerId="LiveId" clId="{8D472DA2-0B2A-445A-B40D-72BB33692D84}" dt="2022-02-16T18:55:50.065" v="12937" actId="26606"/>
          <ac:spMkLst>
            <pc:docMk/>
            <pc:sldMk cId="1650064758" sldId="319"/>
            <ac:spMk id="71" creationId="{E91DC736-0EF8-4F87-9146-EBF1D2EE4D3D}"/>
          </ac:spMkLst>
        </pc:spChg>
        <pc:spChg chg="add del">
          <ac:chgData name="Traci Patterson" userId="64a7e6501adb4f9f" providerId="LiveId" clId="{8D472DA2-0B2A-445A-B40D-72BB33692D84}" dt="2022-02-16T18:55:50.065" v="12937" actId="26606"/>
          <ac:spMkLst>
            <pc:docMk/>
            <pc:sldMk cId="1650064758" sldId="319"/>
            <ac:spMk id="73" creationId="{097CD68E-23E3-4007-8847-CD0944C4F7BE}"/>
          </ac:spMkLst>
        </pc:spChg>
        <pc:spChg chg="add del">
          <ac:chgData name="Traci Patterson" userId="64a7e6501adb4f9f" providerId="LiveId" clId="{8D472DA2-0B2A-445A-B40D-72BB33692D84}" dt="2022-02-16T18:55:50.065" v="12937" actId="26606"/>
          <ac:spMkLst>
            <pc:docMk/>
            <pc:sldMk cId="1650064758" sldId="319"/>
            <ac:spMk id="75" creationId="{AF2F604E-43BE-4DC3-B983-E071523364F8}"/>
          </ac:spMkLst>
        </pc:spChg>
        <pc:spChg chg="add del">
          <ac:chgData name="Traci Patterson" userId="64a7e6501adb4f9f" providerId="LiveId" clId="{8D472DA2-0B2A-445A-B40D-72BB33692D84}" dt="2022-02-16T18:55:50.065" v="12937" actId="26606"/>
          <ac:spMkLst>
            <pc:docMk/>
            <pc:sldMk cId="1650064758" sldId="319"/>
            <ac:spMk id="77" creationId="{08C9B587-E65E-4B52-B37C-ABEBB6E87928}"/>
          </ac:spMkLst>
        </pc:spChg>
        <pc:spChg chg="add">
          <ac:chgData name="Traci Patterson" userId="64a7e6501adb4f9f" providerId="LiveId" clId="{8D472DA2-0B2A-445A-B40D-72BB33692D84}" dt="2022-02-16T18:55:50.085" v="12938" actId="26606"/>
          <ac:spMkLst>
            <pc:docMk/>
            <pc:sldMk cId="1650064758" sldId="319"/>
            <ac:spMk id="5124" creationId="{DAE24FAA-8BBA-4C18-9EAB-EA3B12A85455}"/>
          </ac:spMkLst>
        </pc:spChg>
        <pc:grpChg chg="add">
          <ac:chgData name="Traci Patterson" userId="64a7e6501adb4f9f" providerId="LiveId" clId="{8D472DA2-0B2A-445A-B40D-72BB33692D84}" dt="2022-02-16T18:55:50.085" v="12938" actId="26606"/>
          <ac:grpSpMkLst>
            <pc:docMk/>
            <pc:sldMk cId="1650064758" sldId="319"/>
            <ac:grpSpMk id="5125" creationId="{A9A3AB48-7A22-45E3-AD22-4EF24AA9F4CC}"/>
          </ac:grpSpMkLst>
        </pc:grpChg>
        <pc:picChg chg="add mod ord">
          <ac:chgData name="Traci Patterson" userId="64a7e6501adb4f9f" providerId="LiveId" clId="{8D472DA2-0B2A-445A-B40D-72BB33692D84}" dt="2022-02-16T18:55:50.085" v="12938" actId="26606"/>
          <ac:picMkLst>
            <pc:docMk/>
            <pc:sldMk cId="1650064758" sldId="319"/>
            <ac:picMk id="5122" creationId="{43823C66-34EB-4A17-AEE3-E12586E49F3A}"/>
          </ac:picMkLst>
        </pc:picChg>
      </pc:sldChg>
      <pc:sldChg chg="addSp delSp modSp add del mod ord setBg delDesignElem">
        <pc:chgData name="Traci Patterson" userId="64a7e6501adb4f9f" providerId="LiveId" clId="{8D472DA2-0B2A-445A-B40D-72BB33692D84}" dt="2022-02-15T23:39:50.883" v="7598" actId="47"/>
        <pc:sldMkLst>
          <pc:docMk/>
          <pc:sldMk cId="2045035676" sldId="320"/>
        </pc:sldMkLst>
        <pc:spChg chg="add mod">
          <ac:chgData name="Traci Patterson" userId="64a7e6501adb4f9f" providerId="LiveId" clId="{8D472DA2-0B2A-445A-B40D-72BB33692D84}" dt="2022-02-15T23:19:25.077" v="7287" actId="114"/>
          <ac:spMkLst>
            <pc:docMk/>
            <pc:sldMk cId="2045035676" sldId="320"/>
            <ac:spMk id="2" creationId="{C7628422-08B8-40FA-8A55-D03F8B75B3F5}"/>
          </ac:spMkLst>
        </pc:spChg>
        <pc:spChg chg="del">
          <ac:chgData name="Traci Patterson" userId="64a7e6501adb4f9f" providerId="LiveId" clId="{8D472DA2-0B2A-445A-B40D-72BB33692D84}" dt="2022-02-15T23:17:29.285" v="7187"/>
          <ac:spMkLst>
            <pc:docMk/>
            <pc:sldMk cId="2045035676" sldId="320"/>
            <ac:spMk id="10" creationId="{C1DD1A8A-57D5-4A81-AD04-532B043C5611}"/>
          </ac:spMkLst>
        </pc:spChg>
        <pc:spChg chg="del">
          <ac:chgData name="Traci Patterson" userId="64a7e6501adb4f9f" providerId="LiveId" clId="{8D472DA2-0B2A-445A-B40D-72BB33692D84}" dt="2022-02-15T23:17:29.285" v="7187"/>
          <ac:spMkLst>
            <pc:docMk/>
            <pc:sldMk cId="2045035676" sldId="320"/>
            <ac:spMk id="12" creationId="{007891EC-4501-44ED-A8C8-B11B6DB767AB}"/>
          </ac:spMkLst>
        </pc:spChg>
      </pc:sldChg>
      <pc:sldChg chg="addSp modSp new mod setBg">
        <pc:chgData name="Traci Patterson" userId="64a7e6501adb4f9f" providerId="LiveId" clId="{8D472DA2-0B2A-445A-B40D-72BB33692D84}" dt="2022-02-17T18:58:37.169" v="15883" actId="20577"/>
        <pc:sldMkLst>
          <pc:docMk/>
          <pc:sldMk cId="4137388945" sldId="320"/>
        </pc:sldMkLst>
        <pc:spChg chg="mod">
          <ac:chgData name="Traci Patterson" userId="64a7e6501adb4f9f" providerId="LiveId" clId="{8D472DA2-0B2A-445A-B40D-72BB33692D84}" dt="2022-02-17T18:58:22.100" v="15876" actId="255"/>
          <ac:spMkLst>
            <pc:docMk/>
            <pc:sldMk cId="4137388945" sldId="320"/>
            <ac:spMk id="2" creationId="{39E15D29-A298-474C-B83B-07E95FF6F440}"/>
          </ac:spMkLst>
        </pc:spChg>
        <pc:spChg chg="mod">
          <ac:chgData name="Traci Patterson" userId="64a7e6501adb4f9f" providerId="LiveId" clId="{8D472DA2-0B2A-445A-B40D-72BB33692D84}" dt="2022-02-17T18:58:37.169" v="15883" actId="20577"/>
          <ac:spMkLst>
            <pc:docMk/>
            <pc:sldMk cId="4137388945" sldId="320"/>
            <ac:spMk id="3" creationId="{45FCB7E2-EB07-4B05-A49B-FE1E953CE257}"/>
          </ac:spMkLst>
        </pc:spChg>
        <pc:spChg chg="add">
          <ac:chgData name="Traci Patterson" userId="64a7e6501adb4f9f" providerId="LiveId" clId="{8D472DA2-0B2A-445A-B40D-72BB33692D84}" dt="2022-02-16T19:07:36.587" v="13649" actId="26606"/>
          <ac:spMkLst>
            <pc:docMk/>
            <pc:sldMk cId="4137388945" sldId="320"/>
            <ac:spMk id="10" creationId="{00AE9880-8D6C-4D2B-B2C7-1F36DF6822B6}"/>
          </ac:spMkLst>
        </pc:spChg>
        <pc:grpChg chg="add">
          <ac:chgData name="Traci Patterson" userId="64a7e6501adb4f9f" providerId="LiveId" clId="{8D472DA2-0B2A-445A-B40D-72BB33692D84}" dt="2022-02-16T19:07:36.587" v="13649" actId="26606"/>
          <ac:grpSpMkLst>
            <pc:docMk/>
            <pc:sldMk cId="4137388945" sldId="320"/>
            <ac:grpSpMk id="12" creationId="{537106DC-7FEA-46FB-BDF4-E55748BE6370}"/>
          </ac:grpSpMkLst>
        </pc:grpChg>
        <pc:picChg chg="add mod">
          <ac:chgData name="Traci Patterson" userId="64a7e6501adb4f9f" providerId="LiveId" clId="{8D472DA2-0B2A-445A-B40D-72BB33692D84}" dt="2022-02-16T19:07:36.587" v="13649" actId="26606"/>
          <ac:picMkLst>
            <pc:docMk/>
            <pc:sldMk cId="4137388945" sldId="320"/>
            <ac:picMk id="5" creationId="{0E4666C3-CEC1-4405-A9C3-213E7930AE3E}"/>
          </ac:picMkLst>
        </pc:picChg>
      </pc:sldChg>
      <pc:sldChg chg="addSp delSp modSp new mod setBg">
        <pc:chgData name="Traci Patterson" userId="64a7e6501adb4f9f" providerId="LiveId" clId="{8D472DA2-0B2A-445A-B40D-72BB33692D84}" dt="2022-02-16T19:37:11.674" v="15197" actId="114"/>
        <pc:sldMkLst>
          <pc:docMk/>
          <pc:sldMk cId="3837750224" sldId="321"/>
        </pc:sldMkLst>
        <pc:spChg chg="del">
          <ac:chgData name="Traci Patterson" userId="64a7e6501adb4f9f" providerId="LiveId" clId="{8D472DA2-0B2A-445A-B40D-72BB33692D84}" dt="2022-02-16T19:26:05.361" v="14337" actId="478"/>
          <ac:spMkLst>
            <pc:docMk/>
            <pc:sldMk cId="3837750224" sldId="321"/>
            <ac:spMk id="2" creationId="{667FB0A3-D4D1-4655-880F-0BB4E937A664}"/>
          </ac:spMkLst>
        </pc:spChg>
        <pc:spChg chg="mod">
          <ac:chgData name="Traci Patterson" userId="64a7e6501adb4f9f" providerId="LiveId" clId="{8D472DA2-0B2A-445A-B40D-72BB33692D84}" dt="2022-02-16T19:37:11.674" v="15197" actId="114"/>
          <ac:spMkLst>
            <pc:docMk/>
            <pc:sldMk cId="3837750224" sldId="321"/>
            <ac:spMk id="3" creationId="{052B61FA-0E80-4962-BA8F-A17353D6D215}"/>
          </ac:spMkLst>
        </pc:spChg>
        <pc:spChg chg="add del">
          <ac:chgData name="Traci Patterson" userId="64a7e6501adb4f9f" providerId="LiveId" clId="{8D472DA2-0B2A-445A-B40D-72BB33692D84}" dt="2022-02-16T19:33:30.936" v="15152" actId="26606"/>
          <ac:spMkLst>
            <pc:docMk/>
            <pc:sldMk cId="3837750224" sldId="321"/>
            <ac:spMk id="71" creationId="{00AE9880-8D6C-4D2B-B2C7-1F36DF6822B6}"/>
          </ac:spMkLst>
        </pc:spChg>
        <pc:spChg chg="add">
          <ac:chgData name="Traci Patterson" userId="64a7e6501adb4f9f" providerId="LiveId" clId="{8D472DA2-0B2A-445A-B40D-72BB33692D84}" dt="2022-02-16T19:33:30.942" v="15153" actId="26606"/>
          <ac:spMkLst>
            <pc:docMk/>
            <pc:sldMk cId="3837750224" sldId="321"/>
            <ac:spMk id="7172" creationId="{F00D9947-510B-4760-8EFC-8D1AB116F45C}"/>
          </ac:spMkLst>
        </pc:spChg>
        <pc:spChg chg="add">
          <ac:chgData name="Traci Patterson" userId="64a7e6501adb4f9f" providerId="LiveId" clId="{8D472DA2-0B2A-445A-B40D-72BB33692D84}" dt="2022-02-16T19:33:30.942" v="15153" actId="26606"/>
          <ac:spMkLst>
            <pc:docMk/>
            <pc:sldMk cId="3837750224" sldId="321"/>
            <ac:spMk id="7173" creationId="{8AD13924-DC7C-4339-B194-8A4EFFBF2AC6}"/>
          </ac:spMkLst>
        </pc:spChg>
        <pc:spChg chg="add">
          <ac:chgData name="Traci Patterson" userId="64a7e6501adb4f9f" providerId="LiveId" clId="{8D472DA2-0B2A-445A-B40D-72BB33692D84}" dt="2022-02-16T19:33:30.942" v="15153" actId="26606"/>
          <ac:spMkLst>
            <pc:docMk/>
            <pc:sldMk cId="3837750224" sldId="321"/>
            <ac:spMk id="7174" creationId="{72458505-C9BA-445F-AE75-CFC7FF04F4E7}"/>
          </ac:spMkLst>
        </pc:spChg>
        <pc:grpChg chg="add del">
          <ac:chgData name="Traci Patterson" userId="64a7e6501adb4f9f" providerId="LiveId" clId="{8D472DA2-0B2A-445A-B40D-72BB33692D84}" dt="2022-02-16T19:33:30.936" v="15152" actId="26606"/>
          <ac:grpSpMkLst>
            <pc:docMk/>
            <pc:sldMk cId="3837750224" sldId="321"/>
            <ac:grpSpMk id="73" creationId="{537106DC-7FEA-46FB-BDF4-E55748BE6370}"/>
          </ac:grpSpMkLst>
        </pc:grpChg>
        <pc:picChg chg="add mod">
          <ac:chgData name="Traci Patterson" userId="64a7e6501adb4f9f" providerId="LiveId" clId="{8D472DA2-0B2A-445A-B40D-72BB33692D84}" dt="2022-02-16T19:33:30.942" v="15153" actId="26606"/>
          <ac:picMkLst>
            <pc:docMk/>
            <pc:sldMk cId="3837750224" sldId="321"/>
            <ac:picMk id="7170" creationId="{CC4C10AB-EFA3-43CF-836F-A3E8911BF621}"/>
          </ac:picMkLst>
        </pc:picChg>
      </pc:sldChg>
      <pc:sldChg chg="addSp delSp modSp new mod setBg">
        <pc:chgData name="Traci Patterson" userId="64a7e6501adb4f9f" providerId="LiveId" clId="{8D472DA2-0B2A-445A-B40D-72BB33692D84}" dt="2022-02-17T18:57:47.650" v="15875" actId="6549"/>
        <pc:sldMkLst>
          <pc:docMk/>
          <pc:sldMk cId="1429967368" sldId="322"/>
        </pc:sldMkLst>
        <pc:spChg chg="del">
          <ac:chgData name="Traci Patterson" userId="64a7e6501adb4f9f" providerId="LiveId" clId="{8D472DA2-0B2A-445A-B40D-72BB33692D84}" dt="2022-02-16T19:40:03.172" v="15203" actId="478"/>
          <ac:spMkLst>
            <pc:docMk/>
            <pc:sldMk cId="1429967368" sldId="322"/>
            <ac:spMk id="2" creationId="{AD950497-4F98-4D17-AB69-6C0C99D8697B}"/>
          </ac:spMkLst>
        </pc:spChg>
        <pc:spChg chg="mod">
          <ac:chgData name="Traci Patterson" userId="64a7e6501adb4f9f" providerId="LiveId" clId="{8D472DA2-0B2A-445A-B40D-72BB33692D84}" dt="2022-02-17T18:57:47.650" v="15875" actId="6549"/>
          <ac:spMkLst>
            <pc:docMk/>
            <pc:sldMk cId="1429967368" sldId="322"/>
            <ac:spMk id="3" creationId="{B337660E-95A9-4300-A27E-113EA0EDF084}"/>
          </ac:spMkLst>
        </pc:spChg>
        <pc:spChg chg="add">
          <ac:chgData name="Traci Patterson" userId="64a7e6501adb4f9f" providerId="LiveId" clId="{8D472DA2-0B2A-445A-B40D-72BB33692D84}" dt="2022-02-16T19:41:23.638" v="15291" actId="26606"/>
          <ac:spMkLst>
            <pc:docMk/>
            <pc:sldMk cId="1429967368" sldId="322"/>
            <ac:spMk id="10" creationId="{743AA782-23D1-4521-8CAD-47662984AA08}"/>
          </ac:spMkLst>
        </pc:spChg>
        <pc:spChg chg="add">
          <ac:chgData name="Traci Patterson" userId="64a7e6501adb4f9f" providerId="LiveId" clId="{8D472DA2-0B2A-445A-B40D-72BB33692D84}" dt="2022-02-16T19:41:23.638" v="15291" actId="26606"/>
          <ac:spMkLst>
            <pc:docMk/>
            <pc:sldMk cId="1429967368" sldId="322"/>
            <ac:spMk id="12" creationId="{650D18FE-0824-4A46-B22C-A86B52E5780A}"/>
          </ac:spMkLst>
        </pc:spChg>
        <pc:picChg chg="add mod">
          <ac:chgData name="Traci Patterson" userId="64a7e6501adb4f9f" providerId="LiveId" clId="{8D472DA2-0B2A-445A-B40D-72BB33692D84}" dt="2022-02-16T19:41:23.638" v="15291" actId="26606"/>
          <ac:picMkLst>
            <pc:docMk/>
            <pc:sldMk cId="1429967368" sldId="322"/>
            <ac:picMk id="5" creationId="{D27E1CAA-87EE-4ADA-A75F-E807202C63F7}"/>
          </ac:picMkLst>
        </pc:picChg>
      </pc:sldChg>
      <pc:sldChg chg="addSp modSp new mod setBg setClrOvrMap">
        <pc:chgData name="Traci Patterson" userId="64a7e6501adb4f9f" providerId="LiveId" clId="{8D472DA2-0B2A-445A-B40D-72BB33692D84}" dt="2022-02-17T18:55:10.068" v="15799" actId="122"/>
        <pc:sldMkLst>
          <pc:docMk/>
          <pc:sldMk cId="706845781" sldId="323"/>
        </pc:sldMkLst>
        <pc:spChg chg="mod">
          <ac:chgData name="Traci Patterson" userId="64a7e6501adb4f9f" providerId="LiveId" clId="{8D472DA2-0B2A-445A-B40D-72BB33692D84}" dt="2022-02-17T18:53:57.616" v="15568" actId="1076"/>
          <ac:spMkLst>
            <pc:docMk/>
            <pc:sldMk cId="706845781" sldId="323"/>
            <ac:spMk id="2" creationId="{E1A1BD34-2627-4EBB-B1F2-9B3F7B7C1418}"/>
          </ac:spMkLst>
        </pc:spChg>
        <pc:spChg chg="mod">
          <ac:chgData name="Traci Patterson" userId="64a7e6501adb4f9f" providerId="LiveId" clId="{8D472DA2-0B2A-445A-B40D-72BB33692D84}" dt="2022-02-17T18:55:10.068" v="15799" actId="122"/>
          <ac:spMkLst>
            <pc:docMk/>
            <pc:sldMk cId="706845781" sldId="323"/>
            <ac:spMk id="3" creationId="{579924BC-9139-4ABB-8590-64D0F484EF08}"/>
          </ac:spMkLst>
        </pc:spChg>
        <pc:picChg chg="add mod">
          <ac:chgData name="Traci Patterson" userId="64a7e6501adb4f9f" providerId="LiveId" clId="{8D472DA2-0B2A-445A-B40D-72BB33692D84}" dt="2022-02-17T18:53:12.709" v="15566" actId="26606"/>
          <ac:picMkLst>
            <pc:docMk/>
            <pc:sldMk cId="706845781" sldId="323"/>
            <ac:picMk id="5" creationId="{AC220EA4-5C75-45C5-ACC5-2F503CB8CE08}"/>
          </ac:picMkLst>
        </pc:picChg>
        <pc:picChg chg="add mod">
          <ac:chgData name="Traci Patterson" userId="64a7e6501adb4f9f" providerId="LiveId" clId="{8D472DA2-0B2A-445A-B40D-72BB33692D84}" dt="2022-02-17T18:53:12.709" v="15566" actId="26606"/>
          <ac:picMkLst>
            <pc:docMk/>
            <pc:sldMk cId="706845781" sldId="323"/>
            <ac:picMk id="7" creationId="{AC417D77-7E83-462D-92FC-0BD22607851E}"/>
          </ac:picMkLst>
        </pc:picChg>
        <pc:cxnChg chg="add">
          <ac:chgData name="Traci Patterson" userId="64a7e6501adb4f9f" providerId="LiveId" clId="{8D472DA2-0B2A-445A-B40D-72BB33692D84}" dt="2022-02-17T18:53:12.709" v="15566" actId="26606"/>
          <ac:cxnSpMkLst>
            <pc:docMk/>
            <pc:sldMk cId="706845781" sldId="323"/>
            <ac:cxnSpMk id="12" creationId="{B6375111-306C-49EA-9DD1-79A2ED78FA30}"/>
          </ac:cxnSpMkLst>
        </pc:cxnChg>
      </pc:sldChg>
      <pc:sldChg chg="addSp delSp modSp new mod setBg">
        <pc:chgData name="Traci Patterson" userId="64a7e6501adb4f9f" providerId="LiveId" clId="{8D472DA2-0B2A-445A-B40D-72BB33692D84}" dt="2022-02-17T19:33:46.134" v="16464" actId="1076"/>
        <pc:sldMkLst>
          <pc:docMk/>
          <pc:sldMk cId="877219324" sldId="324"/>
        </pc:sldMkLst>
        <pc:spChg chg="del mod">
          <ac:chgData name="Traci Patterson" userId="64a7e6501adb4f9f" providerId="LiveId" clId="{8D472DA2-0B2A-445A-B40D-72BB33692D84}" dt="2022-02-17T19:24:32.050" v="15889" actId="478"/>
          <ac:spMkLst>
            <pc:docMk/>
            <pc:sldMk cId="877219324" sldId="324"/>
            <ac:spMk id="2" creationId="{4569C2C6-7A4B-48B5-99B7-54676FAA976C}"/>
          </ac:spMkLst>
        </pc:spChg>
        <pc:spChg chg="mod">
          <ac:chgData name="Traci Patterson" userId="64a7e6501adb4f9f" providerId="LiveId" clId="{8D472DA2-0B2A-445A-B40D-72BB33692D84}" dt="2022-02-17T19:33:46.134" v="16464" actId="1076"/>
          <ac:spMkLst>
            <pc:docMk/>
            <pc:sldMk cId="877219324" sldId="324"/>
            <ac:spMk id="3" creationId="{13B96EA2-E3D6-4C1D-88DB-D521AE869840}"/>
          </ac:spMkLst>
        </pc:spChg>
        <pc:spChg chg="add del">
          <ac:chgData name="Traci Patterson" userId="64a7e6501adb4f9f" providerId="LiveId" clId="{8D472DA2-0B2A-445A-B40D-72BB33692D84}" dt="2022-02-17T19:32:44.844" v="16453" actId="26606"/>
          <ac:spMkLst>
            <pc:docMk/>
            <pc:sldMk cId="877219324" sldId="324"/>
            <ac:spMk id="71" creationId="{676A1B86-DC99-46B9-B5AA-A7E928EA9CF7}"/>
          </ac:spMkLst>
        </pc:spChg>
        <pc:spChg chg="add del">
          <ac:chgData name="Traci Patterson" userId="64a7e6501adb4f9f" providerId="LiveId" clId="{8D472DA2-0B2A-445A-B40D-72BB33692D84}" dt="2022-02-17T19:32:44.844" v="16453" actId="26606"/>
          <ac:spMkLst>
            <pc:docMk/>
            <pc:sldMk cId="877219324" sldId="324"/>
            <ac:spMk id="73" creationId="{E9304FFE-74E9-4316-B822-F35A685E2D09}"/>
          </ac:spMkLst>
        </pc:spChg>
        <pc:spChg chg="add">
          <ac:chgData name="Traci Patterson" userId="64a7e6501adb4f9f" providerId="LiveId" clId="{8D472DA2-0B2A-445A-B40D-72BB33692D84}" dt="2022-02-17T19:32:44.844" v="16453" actId="26606"/>
          <ac:spMkLst>
            <pc:docMk/>
            <pc:sldMk cId="877219324" sldId="324"/>
            <ac:spMk id="135" creationId="{3C54F4CE-85F0-46ED-80DA-9518C9251AD1}"/>
          </ac:spMkLst>
        </pc:spChg>
        <pc:spChg chg="add">
          <ac:chgData name="Traci Patterson" userId="64a7e6501adb4f9f" providerId="LiveId" clId="{8D472DA2-0B2A-445A-B40D-72BB33692D84}" dt="2022-02-17T19:32:44.844" v="16453" actId="26606"/>
          <ac:spMkLst>
            <pc:docMk/>
            <pc:sldMk cId="877219324" sldId="324"/>
            <ac:spMk id="137" creationId="{F778EC6E-B783-44A8-9FF7-FEF1EE6DC000}"/>
          </ac:spMkLst>
        </pc:spChg>
        <pc:picChg chg="add mod">
          <ac:chgData name="Traci Patterson" userId="64a7e6501adb4f9f" providerId="LiveId" clId="{8D472DA2-0B2A-445A-B40D-72BB33692D84}" dt="2022-02-17T19:32:44.844" v="16453" actId="26606"/>
          <ac:picMkLst>
            <pc:docMk/>
            <pc:sldMk cId="877219324" sldId="324"/>
            <ac:picMk id="1026" creationId="{0DB30DB3-0528-4B5F-9A11-16508D9D9A90}"/>
          </ac:picMkLst>
        </pc:picChg>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006A057-BAD7-4266-B331-759E62CE8F11}" type="doc">
      <dgm:prSet loTypeId="urn:microsoft.com/office/officeart/2005/8/layout/list1" loCatId="list" qsTypeId="urn:microsoft.com/office/officeart/2005/8/quickstyle/simple1" qsCatId="simple" csTypeId="urn:microsoft.com/office/officeart/2005/8/colors/colorful2" csCatId="colorful" phldr="1"/>
      <dgm:spPr/>
      <dgm:t>
        <a:bodyPr/>
        <a:lstStyle/>
        <a:p>
          <a:endParaRPr lang="en-US"/>
        </a:p>
      </dgm:t>
    </dgm:pt>
    <dgm:pt modelId="{EF31AB4C-A531-4A24-B890-151E6F5F40B5}">
      <dgm:prSet/>
      <dgm:spPr/>
      <dgm:t>
        <a:bodyPr/>
        <a:lstStyle/>
        <a:p>
          <a:r>
            <a:rPr lang="en-US" dirty="0"/>
            <a:t>An Important Topic – </a:t>
          </a:r>
          <a:r>
            <a:rPr lang="en-US" b="1" i="1" dirty="0"/>
            <a:t>YOUR LABEL</a:t>
          </a:r>
        </a:p>
      </dgm:t>
    </dgm:pt>
    <dgm:pt modelId="{5CA59A3D-DD41-4446-BD80-6EBA050FFD19}" type="parTrans" cxnId="{2EDAF645-2EB2-459D-9CC2-985E49EEF214}">
      <dgm:prSet/>
      <dgm:spPr/>
      <dgm:t>
        <a:bodyPr/>
        <a:lstStyle/>
        <a:p>
          <a:endParaRPr lang="en-US"/>
        </a:p>
      </dgm:t>
    </dgm:pt>
    <dgm:pt modelId="{D94F6C31-F3E5-4F19-A188-20E682E5CBEC}" type="sibTrans" cxnId="{2EDAF645-2EB2-459D-9CC2-985E49EEF214}">
      <dgm:prSet/>
      <dgm:spPr/>
      <dgm:t>
        <a:bodyPr/>
        <a:lstStyle/>
        <a:p>
          <a:endParaRPr lang="en-US"/>
        </a:p>
      </dgm:t>
    </dgm:pt>
    <dgm:pt modelId="{377ECFAE-4B03-4B3D-985E-A24434DA4C12}">
      <dgm:prSet/>
      <dgm:spPr/>
      <dgm:t>
        <a:bodyPr/>
        <a:lstStyle/>
        <a:p>
          <a:r>
            <a:rPr lang="en-US" dirty="0"/>
            <a:t>Many people are given a long label of:</a:t>
          </a:r>
        </a:p>
      </dgm:t>
    </dgm:pt>
    <dgm:pt modelId="{5921BFEF-046F-4F43-8B0F-D04CC20436B8}" type="parTrans" cxnId="{D33EFEDE-B719-4FE9-A8EB-6707CB6F5933}">
      <dgm:prSet/>
      <dgm:spPr/>
      <dgm:t>
        <a:bodyPr/>
        <a:lstStyle/>
        <a:p>
          <a:endParaRPr lang="en-US"/>
        </a:p>
      </dgm:t>
    </dgm:pt>
    <dgm:pt modelId="{FDF186B2-0E83-4D47-B89E-48FD47B16479}" type="sibTrans" cxnId="{D33EFEDE-B719-4FE9-A8EB-6707CB6F5933}">
      <dgm:prSet/>
      <dgm:spPr/>
      <dgm:t>
        <a:bodyPr/>
        <a:lstStyle/>
        <a:p>
          <a:endParaRPr lang="en-US"/>
        </a:p>
      </dgm:t>
    </dgm:pt>
    <dgm:pt modelId="{0D6EF3E9-4B22-49CF-8F09-32564AD9536D}">
      <dgm:prSet/>
      <dgm:spPr/>
      <dgm:t>
        <a:bodyPr/>
        <a:lstStyle/>
        <a:p>
          <a:pPr>
            <a:buNone/>
          </a:pPr>
          <a:r>
            <a:rPr lang="en-US" b="1" i="1" dirty="0"/>
            <a:t>Complex Regional Pain Syndrome (CRPS)</a:t>
          </a:r>
        </a:p>
      </dgm:t>
    </dgm:pt>
    <dgm:pt modelId="{C080DD9D-E62A-4C93-882A-F7BD77B5E377}" type="parTrans" cxnId="{23DA5B06-B5C8-4A8F-A328-99094CC1E04A}">
      <dgm:prSet/>
      <dgm:spPr/>
      <dgm:t>
        <a:bodyPr/>
        <a:lstStyle/>
        <a:p>
          <a:endParaRPr lang="en-US"/>
        </a:p>
      </dgm:t>
    </dgm:pt>
    <dgm:pt modelId="{10EDBB65-0F1F-4523-BE12-89B94B847286}" type="sibTrans" cxnId="{23DA5B06-B5C8-4A8F-A328-99094CC1E04A}">
      <dgm:prSet/>
      <dgm:spPr/>
      <dgm:t>
        <a:bodyPr/>
        <a:lstStyle/>
        <a:p>
          <a:endParaRPr lang="en-US"/>
        </a:p>
      </dgm:t>
    </dgm:pt>
    <dgm:pt modelId="{5AEABC97-230C-4298-845D-7FFBCAFCE28C}">
      <dgm:prSet/>
      <dgm:spPr/>
      <dgm:t>
        <a:bodyPr/>
        <a:lstStyle/>
        <a:p>
          <a:r>
            <a:rPr lang="en-US" dirty="0"/>
            <a:t>This term came about in 1996 when scientists and doctors changed it from Reflex Sympathetic Dystrophy  (RSD) to CRPS.</a:t>
          </a:r>
        </a:p>
      </dgm:t>
    </dgm:pt>
    <dgm:pt modelId="{C7927DC9-8024-455F-8B25-2D6BBA5FE4C4}" type="parTrans" cxnId="{8EB306F6-27EB-4223-8643-A34A191BD3E5}">
      <dgm:prSet/>
      <dgm:spPr/>
      <dgm:t>
        <a:bodyPr/>
        <a:lstStyle/>
        <a:p>
          <a:endParaRPr lang="en-US"/>
        </a:p>
      </dgm:t>
    </dgm:pt>
    <dgm:pt modelId="{16BD1456-7B79-4FF1-8487-A7EF68661A94}" type="sibTrans" cxnId="{8EB306F6-27EB-4223-8643-A34A191BD3E5}">
      <dgm:prSet/>
      <dgm:spPr/>
      <dgm:t>
        <a:bodyPr/>
        <a:lstStyle/>
        <a:p>
          <a:endParaRPr lang="en-US"/>
        </a:p>
      </dgm:t>
    </dgm:pt>
    <dgm:pt modelId="{9B05E22D-126D-4942-B27F-BF8B1393E863}">
      <dgm:prSet/>
      <dgm:spPr/>
      <dgm:t>
        <a:bodyPr/>
        <a:lstStyle/>
        <a:p>
          <a:r>
            <a:rPr lang="en-US"/>
            <a:t>Which one does your child have?</a:t>
          </a:r>
        </a:p>
      </dgm:t>
    </dgm:pt>
    <dgm:pt modelId="{217F8979-3BDA-495D-B3A2-81DB0F4C3004}" type="parTrans" cxnId="{A5DAF2DD-FCC6-4311-BF67-BC2DDB504143}">
      <dgm:prSet/>
      <dgm:spPr/>
      <dgm:t>
        <a:bodyPr/>
        <a:lstStyle/>
        <a:p>
          <a:endParaRPr lang="en-US"/>
        </a:p>
      </dgm:t>
    </dgm:pt>
    <dgm:pt modelId="{1AE7FA83-674C-4593-8BAE-2922921BA96D}" type="sibTrans" cxnId="{A5DAF2DD-FCC6-4311-BF67-BC2DDB504143}">
      <dgm:prSet/>
      <dgm:spPr/>
      <dgm:t>
        <a:bodyPr/>
        <a:lstStyle/>
        <a:p>
          <a:endParaRPr lang="en-US"/>
        </a:p>
      </dgm:t>
    </dgm:pt>
    <dgm:pt modelId="{B8BE4D5E-9B8A-484C-87BB-8CA5B671E910}">
      <dgm:prSet/>
      <dgm:spPr/>
      <dgm:t>
        <a:bodyPr/>
        <a:lstStyle/>
        <a:p>
          <a:r>
            <a:rPr lang="en-US" dirty="0"/>
            <a:t>It DOES NOT MATTER.</a:t>
          </a:r>
        </a:p>
      </dgm:t>
    </dgm:pt>
    <dgm:pt modelId="{C3D8A5B2-C433-4141-8FEA-B82FB105BCB9}" type="parTrans" cxnId="{C2FCB4E9-8BDB-480F-9B35-D633BF49F1F8}">
      <dgm:prSet/>
      <dgm:spPr/>
      <dgm:t>
        <a:bodyPr/>
        <a:lstStyle/>
        <a:p>
          <a:endParaRPr lang="en-US"/>
        </a:p>
      </dgm:t>
    </dgm:pt>
    <dgm:pt modelId="{223B016A-87DD-40A7-A8F4-A7CF341090DC}" type="sibTrans" cxnId="{C2FCB4E9-8BDB-480F-9B35-D633BF49F1F8}">
      <dgm:prSet/>
      <dgm:spPr/>
      <dgm:t>
        <a:bodyPr/>
        <a:lstStyle/>
        <a:p>
          <a:endParaRPr lang="en-US"/>
        </a:p>
      </dgm:t>
    </dgm:pt>
    <dgm:pt modelId="{C3D85C6C-99AB-43A9-AB75-AD8DCD9189D0}">
      <dgm:prSet/>
      <dgm:spPr/>
      <dgm:t>
        <a:bodyPr/>
        <a:lstStyle/>
        <a:p>
          <a:r>
            <a:rPr lang="en-US" dirty="0"/>
            <a:t>It signifies one thing – </a:t>
          </a:r>
          <a:r>
            <a:rPr lang="en-US" b="1" i="1" dirty="0"/>
            <a:t>Your child is hurting, and you need answers and help.</a:t>
          </a:r>
        </a:p>
      </dgm:t>
    </dgm:pt>
    <dgm:pt modelId="{3B774BE2-E1E1-428D-BE42-044834D7C4C4}" type="parTrans" cxnId="{B6F23D98-4064-4599-A131-835F1CBB9D6C}">
      <dgm:prSet/>
      <dgm:spPr/>
      <dgm:t>
        <a:bodyPr/>
        <a:lstStyle/>
        <a:p>
          <a:endParaRPr lang="en-US"/>
        </a:p>
      </dgm:t>
    </dgm:pt>
    <dgm:pt modelId="{24F21F00-DBF2-4714-A8F1-AFCE141D293D}" type="sibTrans" cxnId="{B6F23D98-4064-4599-A131-835F1CBB9D6C}">
      <dgm:prSet/>
      <dgm:spPr/>
      <dgm:t>
        <a:bodyPr/>
        <a:lstStyle/>
        <a:p>
          <a:endParaRPr lang="en-US"/>
        </a:p>
      </dgm:t>
    </dgm:pt>
    <dgm:pt modelId="{886C4A87-D947-48DE-BDE9-F929FD5D110E}">
      <dgm:prSet/>
      <dgm:spPr/>
      <dgm:t>
        <a:bodyPr/>
        <a:lstStyle/>
        <a:p>
          <a:r>
            <a:rPr lang="en-US" b="1" dirty="0"/>
            <a:t>Both are treated the same.</a:t>
          </a:r>
        </a:p>
      </dgm:t>
    </dgm:pt>
    <dgm:pt modelId="{577875A5-4633-43B5-B967-5051898652E4}" type="parTrans" cxnId="{7A5E9C01-A3A4-424D-8779-B53511C44DB7}">
      <dgm:prSet/>
      <dgm:spPr/>
      <dgm:t>
        <a:bodyPr/>
        <a:lstStyle/>
        <a:p>
          <a:endParaRPr lang="en-US"/>
        </a:p>
      </dgm:t>
    </dgm:pt>
    <dgm:pt modelId="{629254EA-C9EF-4184-A17D-B4251F67F7D6}" type="sibTrans" cxnId="{7A5E9C01-A3A4-424D-8779-B53511C44DB7}">
      <dgm:prSet/>
      <dgm:spPr/>
      <dgm:t>
        <a:bodyPr/>
        <a:lstStyle/>
        <a:p>
          <a:endParaRPr lang="en-US"/>
        </a:p>
      </dgm:t>
    </dgm:pt>
    <dgm:pt modelId="{E49930E8-01A4-4E13-A3E7-5A48596A4D88}">
      <dgm:prSet/>
      <dgm:spPr/>
      <dgm:t>
        <a:bodyPr/>
        <a:lstStyle/>
        <a:p>
          <a:pPr>
            <a:buNone/>
          </a:pPr>
          <a:r>
            <a:rPr lang="en-US" b="1" i="1" dirty="0">
              <a:solidFill>
                <a:schemeClr val="bg1"/>
              </a:solidFill>
            </a:rPr>
            <a:t>Is it Type 1 or Type 2 CPRS?</a:t>
          </a:r>
        </a:p>
      </dgm:t>
    </dgm:pt>
    <dgm:pt modelId="{5885300C-D9E2-45F4-B02D-095403013FA8}" type="parTrans" cxnId="{CCD8635B-4969-4564-92C7-8C9A0B1C1712}">
      <dgm:prSet/>
      <dgm:spPr/>
      <dgm:t>
        <a:bodyPr/>
        <a:lstStyle/>
        <a:p>
          <a:endParaRPr lang="en-US"/>
        </a:p>
      </dgm:t>
    </dgm:pt>
    <dgm:pt modelId="{3FC587E9-40F1-45C5-8F7C-1E91D1E2712A}" type="sibTrans" cxnId="{CCD8635B-4969-4564-92C7-8C9A0B1C1712}">
      <dgm:prSet/>
      <dgm:spPr/>
      <dgm:t>
        <a:bodyPr/>
        <a:lstStyle/>
        <a:p>
          <a:endParaRPr lang="en-US"/>
        </a:p>
      </dgm:t>
    </dgm:pt>
    <dgm:pt modelId="{67C9DED7-7C59-4F95-A12A-7DF5B8CC7B69}">
      <dgm:prSet/>
      <dgm:spPr/>
      <dgm:t>
        <a:bodyPr/>
        <a:lstStyle/>
        <a:p>
          <a:pPr>
            <a:buFont typeface="Arial" panose="020B0604020202020204" pitchFamily="34" charset="0"/>
            <a:buChar char="•"/>
          </a:pPr>
          <a:r>
            <a:rPr lang="en-US" i="1" dirty="0"/>
            <a:t>Type 1 </a:t>
          </a:r>
          <a:r>
            <a:rPr lang="en-US" dirty="0"/>
            <a:t>is no known nerve damage or nerve involvement.</a:t>
          </a:r>
        </a:p>
      </dgm:t>
    </dgm:pt>
    <dgm:pt modelId="{1A6BA6DA-8A2E-4C49-96F5-FF4745ACF855}" type="parTrans" cxnId="{3ADBE047-D377-4A22-9690-E60392167390}">
      <dgm:prSet/>
      <dgm:spPr/>
      <dgm:t>
        <a:bodyPr/>
        <a:lstStyle/>
        <a:p>
          <a:endParaRPr lang="en-US"/>
        </a:p>
      </dgm:t>
    </dgm:pt>
    <dgm:pt modelId="{757EA4D9-C636-44BA-ADFC-F0CC09F90627}" type="sibTrans" cxnId="{3ADBE047-D377-4A22-9690-E60392167390}">
      <dgm:prSet/>
      <dgm:spPr/>
      <dgm:t>
        <a:bodyPr/>
        <a:lstStyle/>
        <a:p>
          <a:endParaRPr lang="en-US"/>
        </a:p>
      </dgm:t>
    </dgm:pt>
    <dgm:pt modelId="{6EDC3E64-9B94-43BB-A7CD-32282018CEB1}">
      <dgm:prSet/>
      <dgm:spPr/>
      <dgm:t>
        <a:bodyPr/>
        <a:lstStyle/>
        <a:p>
          <a:pPr>
            <a:buFont typeface="Arial" panose="020B0604020202020204" pitchFamily="34" charset="0"/>
            <a:buChar char="•"/>
          </a:pPr>
          <a:r>
            <a:rPr lang="en-US" i="1" dirty="0"/>
            <a:t>Type 2 </a:t>
          </a:r>
          <a:r>
            <a:rPr lang="en-US" dirty="0"/>
            <a:t>is known nerve involvement or damage</a:t>
          </a:r>
        </a:p>
      </dgm:t>
    </dgm:pt>
    <dgm:pt modelId="{0C3B6753-9318-4AC7-90DE-25FE9FB671B2}" type="parTrans" cxnId="{C5105375-A13E-4465-ABD6-1515DDF6B30E}">
      <dgm:prSet/>
      <dgm:spPr/>
      <dgm:t>
        <a:bodyPr/>
        <a:lstStyle/>
        <a:p>
          <a:endParaRPr lang="en-US"/>
        </a:p>
      </dgm:t>
    </dgm:pt>
    <dgm:pt modelId="{97670DFB-BEAE-4C34-80FA-CBD1FD732796}" type="sibTrans" cxnId="{C5105375-A13E-4465-ABD6-1515DDF6B30E}">
      <dgm:prSet/>
      <dgm:spPr/>
      <dgm:t>
        <a:bodyPr/>
        <a:lstStyle/>
        <a:p>
          <a:endParaRPr lang="en-US"/>
        </a:p>
      </dgm:t>
    </dgm:pt>
    <dgm:pt modelId="{08DA5233-2596-430E-A686-5A5641140DBF}" type="pres">
      <dgm:prSet presAssocID="{9006A057-BAD7-4266-B331-759E62CE8F11}" presName="linear" presStyleCnt="0">
        <dgm:presLayoutVars>
          <dgm:dir/>
          <dgm:animLvl val="lvl"/>
          <dgm:resizeHandles val="exact"/>
        </dgm:presLayoutVars>
      </dgm:prSet>
      <dgm:spPr/>
    </dgm:pt>
    <dgm:pt modelId="{C18DE05F-C414-4441-AC48-E53A92933CD5}" type="pres">
      <dgm:prSet presAssocID="{EF31AB4C-A531-4A24-B890-151E6F5F40B5}" presName="parentLin" presStyleCnt="0"/>
      <dgm:spPr/>
    </dgm:pt>
    <dgm:pt modelId="{C9B850CC-EB06-471F-8741-6176831EB604}" type="pres">
      <dgm:prSet presAssocID="{EF31AB4C-A531-4A24-B890-151E6F5F40B5}" presName="parentLeftMargin" presStyleLbl="node1" presStyleIdx="0" presStyleCnt="3"/>
      <dgm:spPr/>
    </dgm:pt>
    <dgm:pt modelId="{F84AF8DF-9A7D-4016-A683-407145C22436}" type="pres">
      <dgm:prSet presAssocID="{EF31AB4C-A531-4A24-B890-151E6F5F40B5}" presName="parentText" presStyleLbl="node1" presStyleIdx="0" presStyleCnt="3">
        <dgm:presLayoutVars>
          <dgm:chMax val="0"/>
          <dgm:bulletEnabled val="1"/>
        </dgm:presLayoutVars>
      </dgm:prSet>
      <dgm:spPr/>
    </dgm:pt>
    <dgm:pt modelId="{748A7242-C2E3-4A00-A4D9-8B8581756BEA}" type="pres">
      <dgm:prSet presAssocID="{EF31AB4C-A531-4A24-B890-151E6F5F40B5}" presName="negativeSpace" presStyleCnt="0"/>
      <dgm:spPr/>
    </dgm:pt>
    <dgm:pt modelId="{C4A8F29C-DCCA-4EDD-9E0C-E301805B5232}" type="pres">
      <dgm:prSet presAssocID="{EF31AB4C-A531-4A24-B890-151E6F5F40B5}" presName="childText" presStyleLbl="conFgAcc1" presStyleIdx="0" presStyleCnt="3">
        <dgm:presLayoutVars>
          <dgm:bulletEnabled val="1"/>
        </dgm:presLayoutVars>
      </dgm:prSet>
      <dgm:spPr/>
    </dgm:pt>
    <dgm:pt modelId="{1EA95480-64C2-4F4C-86A1-8D8ADA72EA80}" type="pres">
      <dgm:prSet presAssocID="{D94F6C31-F3E5-4F19-A188-20E682E5CBEC}" presName="spaceBetweenRectangles" presStyleCnt="0"/>
      <dgm:spPr/>
    </dgm:pt>
    <dgm:pt modelId="{EE3B1941-1B78-43A4-BE5C-B04EA2F53364}" type="pres">
      <dgm:prSet presAssocID="{377ECFAE-4B03-4B3D-985E-A24434DA4C12}" presName="parentLin" presStyleCnt="0"/>
      <dgm:spPr/>
    </dgm:pt>
    <dgm:pt modelId="{AB99B473-26A9-406B-B3FD-D847BF11D4C4}" type="pres">
      <dgm:prSet presAssocID="{377ECFAE-4B03-4B3D-985E-A24434DA4C12}" presName="parentLeftMargin" presStyleLbl="node1" presStyleIdx="0" presStyleCnt="3"/>
      <dgm:spPr/>
    </dgm:pt>
    <dgm:pt modelId="{15FB2EB4-C05C-4774-9A51-F4E1112B9F65}" type="pres">
      <dgm:prSet presAssocID="{377ECFAE-4B03-4B3D-985E-A24434DA4C12}" presName="parentText" presStyleLbl="node1" presStyleIdx="1" presStyleCnt="3">
        <dgm:presLayoutVars>
          <dgm:chMax val="0"/>
          <dgm:bulletEnabled val="1"/>
        </dgm:presLayoutVars>
      </dgm:prSet>
      <dgm:spPr/>
    </dgm:pt>
    <dgm:pt modelId="{FDF3F8A9-8B5E-48F8-81F1-CE646C686553}" type="pres">
      <dgm:prSet presAssocID="{377ECFAE-4B03-4B3D-985E-A24434DA4C12}" presName="negativeSpace" presStyleCnt="0"/>
      <dgm:spPr/>
    </dgm:pt>
    <dgm:pt modelId="{698F1ACB-A09E-414A-A903-3415431F8015}" type="pres">
      <dgm:prSet presAssocID="{377ECFAE-4B03-4B3D-985E-A24434DA4C12}" presName="childText" presStyleLbl="conFgAcc1" presStyleIdx="1" presStyleCnt="3">
        <dgm:presLayoutVars>
          <dgm:bulletEnabled val="1"/>
        </dgm:presLayoutVars>
      </dgm:prSet>
      <dgm:spPr/>
    </dgm:pt>
    <dgm:pt modelId="{98452403-27A1-4732-8389-C22425EC5DC0}" type="pres">
      <dgm:prSet presAssocID="{FDF186B2-0E83-4D47-B89E-48FD47B16479}" presName="spaceBetweenRectangles" presStyleCnt="0"/>
      <dgm:spPr/>
    </dgm:pt>
    <dgm:pt modelId="{968D1C81-1989-4EEE-980B-54DEAE892311}" type="pres">
      <dgm:prSet presAssocID="{9B05E22D-126D-4942-B27F-BF8B1393E863}" presName="parentLin" presStyleCnt="0"/>
      <dgm:spPr/>
    </dgm:pt>
    <dgm:pt modelId="{256A32AD-4855-4E8C-B812-A2E78003A764}" type="pres">
      <dgm:prSet presAssocID="{9B05E22D-126D-4942-B27F-BF8B1393E863}" presName="parentLeftMargin" presStyleLbl="node1" presStyleIdx="1" presStyleCnt="3"/>
      <dgm:spPr/>
    </dgm:pt>
    <dgm:pt modelId="{F7F10406-5AA6-47F7-A46A-9EA5EB7E84BD}" type="pres">
      <dgm:prSet presAssocID="{9B05E22D-126D-4942-B27F-BF8B1393E863}" presName="parentText" presStyleLbl="node1" presStyleIdx="2" presStyleCnt="3">
        <dgm:presLayoutVars>
          <dgm:chMax val="0"/>
          <dgm:bulletEnabled val="1"/>
        </dgm:presLayoutVars>
      </dgm:prSet>
      <dgm:spPr/>
    </dgm:pt>
    <dgm:pt modelId="{D70948F2-6A5D-4C78-9865-CB3F3534D0DF}" type="pres">
      <dgm:prSet presAssocID="{9B05E22D-126D-4942-B27F-BF8B1393E863}" presName="negativeSpace" presStyleCnt="0"/>
      <dgm:spPr/>
    </dgm:pt>
    <dgm:pt modelId="{3509A05E-F7D4-402A-8742-B1B71FC9C448}" type="pres">
      <dgm:prSet presAssocID="{9B05E22D-126D-4942-B27F-BF8B1393E863}" presName="childText" presStyleLbl="conFgAcc1" presStyleIdx="2" presStyleCnt="3">
        <dgm:presLayoutVars>
          <dgm:bulletEnabled val="1"/>
        </dgm:presLayoutVars>
      </dgm:prSet>
      <dgm:spPr/>
    </dgm:pt>
  </dgm:ptLst>
  <dgm:cxnLst>
    <dgm:cxn modelId="{7A5E9C01-A3A4-424D-8779-B53511C44DB7}" srcId="{B8BE4D5E-9B8A-484C-87BB-8CA5B671E910}" destId="{886C4A87-D947-48DE-BDE9-F929FD5D110E}" srcOrd="1" destOrd="0" parTransId="{577875A5-4633-43B5-B967-5051898652E4}" sibTransId="{629254EA-C9EF-4184-A17D-B4251F67F7D6}"/>
    <dgm:cxn modelId="{23DA5B06-B5C8-4A8F-A328-99094CC1E04A}" srcId="{377ECFAE-4B03-4B3D-985E-A24434DA4C12}" destId="{0D6EF3E9-4B22-49CF-8F09-32564AD9536D}" srcOrd="0" destOrd="0" parTransId="{C080DD9D-E62A-4C93-882A-F7BD77B5E377}" sibTransId="{10EDBB65-0F1F-4523-BE12-89B94B847286}"/>
    <dgm:cxn modelId="{078C0C10-EB4F-4D45-A8C1-6200D5E21EA0}" type="presOf" srcId="{EF31AB4C-A531-4A24-B890-151E6F5F40B5}" destId="{C9B850CC-EB06-471F-8741-6176831EB604}" srcOrd="0" destOrd="0" presId="urn:microsoft.com/office/officeart/2005/8/layout/list1"/>
    <dgm:cxn modelId="{3D95AE33-D3E1-42D4-84EF-5A1F87251BD4}" type="presOf" srcId="{E49930E8-01A4-4E13-A3E7-5A48596A4D88}" destId="{698F1ACB-A09E-414A-A903-3415431F8015}" srcOrd="0" destOrd="2" presId="urn:microsoft.com/office/officeart/2005/8/layout/list1"/>
    <dgm:cxn modelId="{CCD8635B-4969-4564-92C7-8C9A0B1C1712}" srcId="{377ECFAE-4B03-4B3D-985E-A24434DA4C12}" destId="{E49930E8-01A4-4E13-A3E7-5A48596A4D88}" srcOrd="1" destOrd="0" parTransId="{5885300C-D9E2-45F4-B02D-095403013FA8}" sibTransId="{3FC587E9-40F1-45C5-8F7C-1E91D1E2712A}"/>
    <dgm:cxn modelId="{2EDAF645-2EB2-459D-9CC2-985E49EEF214}" srcId="{9006A057-BAD7-4266-B331-759E62CE8F11}" destId="{EF31AB4C-A531-4A24-B890-151E6F5F40B5}" srcOrd="0" destOrd="0" parTransId="{5CA59A3D-DD41-4446-BD80-6EBA050FFD19}" sibTransId="{D94F6C31-F3E5-4F19-A188-20E682E5CBEC}"/>
    <dgm:cxn modelId="{3ADBE047-D377-4A22-9690-E60392167390}" srcId="{377ECFAE-4B03-4B3D-985E-A24434DA4C12}" destId="{67C9DED7-7C59-4F95-A12A-7DF5B8CC7B69}" srcOrd="2" destOrd="0" parTransId="{1A6BA6DA-8A2E-4C49-96F5-FF4745ACF855}" sibTransId="{757EA4D9-C636-44BA-ADFC-F0CC09F90627}"/>
    <dgm:cxn modelId="{3D25246D-4683-443C-9EE1-80BAE22D20BD}" type="presOf" srcId="{5AEABC97-230C-4298-845D-7FFBCAFCE28C}" destId="{698F1ACB-A09E-414A-A903-3415431F8015}" srcOrd="0" destOrd="1" presId="urn:microsoft.com/office/officeart/2005/8/layout/list1"/>
    <dgm:cxn modelId="{38B2B94F-289D-4664-9F07-D2F05286BE5E}" type="presOf" srcId="{67C9DED7-7C59-4F95-A12A-7DF5B8CC7B69}" destId="{698F1ACB-A09E-414A-A903-3415431F8015}" srcOrd="0" destOrd="3" presId="urn:microsoft.com/office/officeart/2005/8/layout/list1"/>
    <dgm:cxn modelId="{C5105375-A13E-4465-ABD6-1515DDF6B30E}" srcId="{377ECFAE-4B03-4B3D-985E-A24434DA4C12}" destId="{6EDC3E64-9B94-43BB-A7CD-32282018CEB1}" srcOrd="3" destOrd="0" parTransId="{0C3B6753-9318-4AC7-90DE-25FE9FB671B2}" sibTransId="{97670DFB-BEAE-4C34-80FA-CBD1FD732796}"/>
    <dgm:cxn modelId="{C03F9D76-F986-44AB-8B9F-C690F3E7EE78}" type="presOf" srcId="{EF31AB4C-A531-4A24-B890-151E6F5F40B5}" destId="{F84AF8DF-9A7D-4016-A683-407145C22436}" srcOrd="1" destOrd="0" presId="urn:microsoft.com/office/officeart/2005/8/layout/list1"/>
    <dgm:cxn modelId="{25018779-0CF7-4AD4-96C1-76B277616FDF}" type="presOf" srcId="{886C4A87-D947-48DE-BDE9-F929FD5D110E}" destId="{3509A05E-F7D4-402A-8742-B1B71FC9C448}" srcOrd="0" destOrd="2" presId="urn:microsoft.com/office/officeart/2005/8/layout/list1"/>
    <dgm:cxn modelId="{94215987-0286-4D38-9A78-E9F498108409}" type="presOf" srcId="{C3D85C6C-99AB-43A9-AB75-AD8DCD9189D0}" destId="{3509A05E-F7D4-402A-8742-B1B71FC9C448}" srcOrd="0" destOrd="1" presId="urn:microsoft.com/office/officeart/2005/8/layout/list1"/>
    <dgm:cxn modelId="{29D60289-D279-4259-BC89-4E99C7D83089}" type="presOf" srcId="{B8BE4D5E-9B8A-484C-87BB-8CA5B671E910}" destId="{3509A05E-F7D4-402A-8742-B1B71FC9C448}" srcOrd="0" destOrd="0" presId="urn:microsoft.com/office/officeart/2005/8/layout/list1"/>
    <dgm:cxn modelId="{B6F23D98-4064-4599-A131-835F1CBB9D6C}" srcId="{B8BE4D5E-9B8A-484C-87BB-8CA5B671E910}" destId="{C3D85C6C-99AB-43A9-AB75-AD8DCD9189D0}" srcOrd="0" destOrd="0" parTransId="{3B774BE2-E1E1-428D-BE42-044834D7C4C4}" sibTransId="{24F21F00-DBF2-4714-A8F1-AFCE141D293D}"/>
    <dgm:cxn modelId="{B838F6A0-6872-44FE-AA90-B0F4D0480372}" type="presOf" srcId="{0D6EF3E9-4B22-49CF-8F09-32564AD9536D}" destId="{698F1ACB-A09E-414A-A903-3415431F8015}" srcOrd="0" destOrd="0" presId="urn:microsoft.com/office/officeart/2005/8/layout/list1"/>
    <dgm:cxn modelId="{C4BF2AA3-005C-4822-A76E-E116576E05B2}" type="presOf" srcId="{9006A057-BAD7-4266-B331-759E62CE8F11}" destId="{08DA5233-2596-430E-A686-5A5641140DBF}" srcOrd="0" destOrd="0" presId="urn:microsoft.com/office/officeart/2005/8/layout/list1"/>
    <dgm:cxn modelId="{B08CACD8-25A1-4591-9F59-4F0052528B15}" type="presOf" srcId="{9B05E22D-126D-4942-B27F-BF8B1393E863}" destId="{256A32AD-4855-4E8C-B812-A2E78003A764}" srcOrd="0" destOrd="0" presId="urn:microsoft.com/office/officeart/2005/8/layout/list1"/>
    <dgm:cxn modelId="{0442E3D8-9D97-4048-B407-A9D00207F912}" type="presOf" srcId="{377ECFAE-4B03-4B3D-985E-A24434DA4C12}" destId="{AB99B473-26A9-406B-B3FD-D847BF11D4C4}" srcOrd="0" destOrd="0" presId="urn:microsoft.com/office/officeart/2005/8/layout/list1"/>
    <dgm:cxn modelId="{A5DAF2DD-FCC6-4311-BF67-BC2DDB504143}" srcId="{9006A057-BAD7-4266-B331-759E62CE8F11}" destId="{9B05E22D-126D-4942-B27F-BF8B1393E863}" srcOrd="2" destOrd="0" parTransId="{217F8979-3BDA-495D-B3A2-81DB0F4C3004}" sibTransId="{1AE7FA83-674C-4593-8BAE-2922921BA96D}"/>
    <dgm:cxn modelId="{8AD4A1DE-4EAE-44C5-882B-67992E4EDC0E}" type="presOf" srcId="{6EDC3E64-9B94-43BB-A7CD-32282018CEB1}" destId="{698F1ACB-A09E-414A-A903-3415431F8015}" srcOrd="0" destOrd="4" presId="urn:microsoft.com/office/officeart/2005/8/layout/list1"/>
    <dgm:cxn modelId="{D33EFEDE-B719-4FE9-A8EB-6707CB6F5933}" srcId="{9006A057-BAD7-4266-B331-759E62CE8F11}" destId="{377ECFAE-4B03-4B3D-985E-A24434DA4C12}" srcOrd="1" destOrd="0" parTransId="{5921BFEF-046F-4F43-8B0F-D04CC20436B8}" sibTransId="{FDF186B2-0E83-4D47-B89E-48FD47B16479}"/>
    <dgm:cxn modelId="{116C4EE9-55E5-410C-B094-FE8FC94205C8}" type="presOf" srcId="{9B05E22D-126D-4942-B27F-BF8B1393E863}" destId="{F7F10406-5AA6-47F7-A46A-9EA5EB7E84BD}" srcOrd="1" destOrd="0" presId="urn:microsoft.com/office/officeart/2005/8/layout/list1"/>
    <dgm:cxn modelId="{C2FCB4E9-8BDB-480F-9B35-D633BF49F1F8}" srcId="{9B05E22D-126D-4942-B27F-BF8B1393E863}" destId="{B8BE4D5E-9B8A-484C-87BB-8CA5B671E910}" srcOrd="0" destOrd="0" parTransId="{C3D8A5B2-C433-4141-8FEA-B82FB105BCB9}" sibTransId="{223B016A-87DD-40A7-A8F4-A7CF341090DC}"/>
    <dgm:cxn modelId="{28C854F3-7EE0-495E-B57E-31F0263F097C}" type="presOf" srcId="{377ECFAE-4B03-4B3D-985E-A24434DA4C12}" destId="{15FB2EB4-C05C-4774-9A51-F4E1112B9F65}" srcOrd="1" destOrd="0" presId="urn:microsoft.com/office/officeart/2005/8/layout/list1"/>
    <dgm:cxn modelId="{8EB306F6-27EB-4223-8643-A34A191BD3E5}" srcId="{0D6EF3E9-4B22-49CF-8F09-32564AD9536D}" destId="{5AEABC97-230C-4298-845D-7FFBCAFCE28C}" srcOrd="0" destOrd="0" parTransId="{C7927DC9-8024-455F-8B25-2D6BBA5FE4C4}" sibTransId="{16BD1456-7B79-4FF1-8487-A7EF68661A94}"/>
    <dgm:cxn modelId="{BC09CD96-1CBE-4853-9D7C-45F846B14267}" type="presParOf" srcId="{08DA5233-2596-430E-A686-5A5641140DBF}" destId="{C18DE05F-C414-4441-AC48-E53A92933CD5}" srcOrd="0" destOrd="0" presId="urn:microsoft.com/office/officeart/2005/8/layout/list1"/>
    <dgm:cxn modelId="{0F5D1003-9FDF-43EF-8173-59DA23F070AB}" type="presParOf" srcId="{C18DE05F-C414-4441-AC48-E53A92933CD5}" destId="{C9B850CC-EB06-471F-8741-6176831EB604}" srcOrd="0" destOrd="0" presId="urn:microsoft.com/office/officeart/2005/8/layout/list1"/>
    <dgm:cxn modelId="{37EF5D9A-493C-4AE8-A0C2-A3BDB05A7ABD}" type="presParOf" srcId="{C18DE05F-C414-4441-AC48-E53A92933CD5}" destId="{F84AF8DF-9A7D-4016-A683-407145C22436}" srcOrd="1" destOrd="0" presId="urn:microsoft.com/office/officeart/2005/8/layout/list1"/>
    <dgm:cxn modelId="{BDA32498-0E5F-468F-BEBB-BEC8C3A39989}" type="presParOf" srcId="{08DA5233-2596-430E-A686-5A5641140DBF}" destId="{748A7242-C2E3-4A00-A4D9-8B8581756BEA}" srcOrd="1" destOrd="0" presId="urn:microsoft.com/office/officeart/2005/8/layout/list1"/>
    <dgm:cxn modelId="{A0910734-AFED-47E7-8B12-E118719B18C4}" type="presParOf" srcId="{08DA5233-2596-430E-A686-5A5641140DBF}" destId="{C4A8F29C-DCCA-4EDD-9E0C-E301805B5232}" srcOrd="2" destOrd="0" presId="urn:microsoft.com/office/officeart/2005/8/layout/list1"/>
    <dgm:cxn modelId="{4FEC17E0-2A68-4984-9876-934CE9DC78B6}" type="presParOf" srcId="{08DA5233-2596-430E-A686-5A5641140DBF}" destId="{1EA95480-64C2-4F4C-86A1-8D8ADA72EA80}" srcOrd="3" destOrd="0" presId="urn:microsoft.com/office/officeart/2005/8/layout/list1"/>
    <dgm:cxn modelId="{6E7A1A74-6CEB-4575-938F-208071A8E2DA}" type="presParOf" srcId="{08DA5233-2596-430E-A686-5A5641140DBF}" destId="{EE3B1941-1B78-43A4-BE5C-B04EA2F53364}" srcOrd="4" destOrd="0" presId="urn:microsoft.com/office/officeart/2005/8/layout/list1"/>
    <dgm:cxn modelId="{13B998C3-7C76-4ED1-A95E-0DB3CAB76507}" type="presParOf" srcId="{EE3B1941-1B78-43A4-BE5C-B04EA2F53364}" destId="{AB99B473-26A9-406B-B3FD-D847BF11D4C4}" srcOrd="0" destOrd="0" presId="urn:microsoft.com/office/officeart/2005/8/layout/list1"/>
    <dgm:cxn modelId="{6EBE825F-F3F4-4CF2-8179-7D483FCB6E3F}" type="presParOf" srcId="{EE3B1941-1B78-43A4-BE5C-B04EA2F53364}" destId="{15FB2EB4-C05C-4774-9A51-F4E1112B9F65}" srcOrd="1" destOrd="0" presId="urn:microsoft.com/office/officeart/2005/8/layout/list1"/>
    <dgm:cxn modelId="{5AA23E3E-A87B-4EF4-90A6-2544BD8C6246}" type="presParOf" srcId="{08DA5233-2596-430E-A686-5A5641140DBF}" destId="{FDF3F8A9-8B5E-48F8-81F1-CE646C686553}" srcOrd="5" destOrd="0" presId="urn:microsoft.com/office/officeart/2005/8/layout/list1"/>
    <dgm:cxn modelId="{D2301D4E-D226-4BEB-A2E5-4B16B81659D1}" type="presParOf" srcId="{08DA5233-2596-430E-A686-5A5641140DBF}" destId="{698F1ACB-A09E-414A-A903-3415431F8015}" srcOrd="6" destOrd="0" presId="urn:microsoft.com/office/officeart/2005/8/layout/list1"/>
    <dgm:cxn modelId="{8F5D7192-A776-45F4-A84D-6E4301F29D44}" type="presParOf" srcId="{08DA5233-2596-430E-A686-5A5641140DBF}" destId="{98452403-27A1-4732-8389-C22425EC5DC0}" srcOrd="7" destOrd="0" presId="urn:microsoft.com/office/officeart/2005/8/layout/list1"/>
    <dgm:cxn modelId="{72056E77-66B2-4022-A5C7-E62B8A595BDF}" type="presParOf" srcId="{08DA5233-2596-430E-A686-5A5641140DBF}" destId="{968D1C81-1989-4EEE-980B-54DEAE892311}" srcOrd="8" destOrd="0" presId="urn:microsoft.com/office/officeart/2005/8/layout/list1"/>
    <dgm:cxn modelId="{D0688075-309C-4418-8F6A-6EC2C97B2123}" type="presParOf" srcId="{968D1C81-1989-4EEE-980B-54DEAE892311}" destId="{256A32AD-4855-4E8C-B812-A2E78003A764}" srcOrd="0" destOrd="0" presId="urn:microsoft.com/office/officeart/2005/8/layout/list1"/>
    <dgm:cxn modelId="{05F013DB-B386-49F5-81CB-A5D5A798C336}" type="presParOf" srcId="{968D1C81-1989-4EEE-980B-54DEAE892311}" destId="{F7F10406-5AA6-47F7-A46A-9EA5EB7E84BD}" srcOrd="1" destOrd="0" presId="urn:microsoft.com/office/officeart/2005/8/layout/list1"/>
    <dgm:cxn modelId="{C1606654-37CA-4E29-8F6F-191DDE83EC81}" type="presParOf" srcId="{08DA5233-2596-430E-A686-5A5641140DBF}" destId="{D70948F2-6A5D-4C78-9865-CB3F3534D0DF}" srcOrd="9" destOrd="0" presId="urn:microsoft.com/office/officeart/2005/8/layout/list1"/>
    <dgm:cxn modelId="{50D92703-0D74-4889-AD76-C63CE49D165B}" type="presParOf" srcId="{08DA5233-2596-430E-A686-5A5641140DBF}" destId="{3509A05E-F7D4-402A-8742-B1B71FC9C448}" srcOrd="10"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953CDAA-2DEE-4D47-895F-79C4CB044A9E}" type="doc">
      <dgm:prSet loTypeId="urn:microsoft.com/office/officeart/2008/layout/LinedList" loCatId="list" qsTypeId="urn:microsoft.com/office/officeart/2005/8/quickstyle/simple5" qsCatId="simple" csTypeId="urn:microsoft.com/office/officeart/2005/8/colors/accent6_2" csCatId="accent6" phldr="1"/>
      <dgm:spPr/>
      <dgm:t>
        <a:bodyPr/>
        <a:lstStyle/>
        <a:p>
          <a:endParaRPr lang="en-US"/>
        </a:p>
      </dgm:t>
    </dgm:pt>
    <dgm:pt modelId="{065A16FE-0046-4077-BA6E-8B9CB27EC9A0}">
      <dgm:prSet custT="1"/>
      <dgm:spPr/>
      <dgm:t>
        <a:bodyPr/>
        <a:lstStyle/>
        <a:p>
          <a:r>
            <a:rPr lang="en-US" sz="2000" b="0" dirty="0"/>
            <a:t>Think of the perfect storm in the brain.</a:t>
          </a:r>
        </a:p>
      </dgm:t>
    </dgm:pt>
    <dgm:pt modelId="{6979F408-BC48-42FA-85BF-9473C31DFCBF}" type="parTrans" cxnId="{35B9633B-06D0-410F-BAFE-0AF97741D884}">
      <dgm:prSet/>
      <dgm:spPr/>
      <dgm:t>
        <a:bodyPr/>
        <a:lstStyle/>
        <a:p>
          <a:endParaRPr lang="en-US"/>
        </a:p>
      </dgm:t>
    </dgm:pt>
    <dgm:pt modelId="{73002183-D4F2-4998-AFAD-EF48DC5A439E}" type="sibTrans" cxnId="{35B9633B-06D0-410F-BAFE-0AF97741D884}">
      <dgm:prSet/>
      <dgm:spPr/>
      <dgm:t>
        <a:bodyPr/>
        <a:lstStyle/>
        <a:p>
          <a:endParaRPr lang="en-US"/>
        </a:p>
      </dgm:t>
    </dgm:pt>
    <dgm:pt modelId="{8DA93E8B-12E8-4797-AA15-E89281CA6ABF}">
      <dgm:prSet custT="1"/>
      <dgm:spPr/>
      <dgm:t>
        <a:bodyPr/>
        <a:lstStyle/>
        <a:p>
          <a:r>
            <a:rPr lang="en-US" sz="2000" dirty="0"/>
            <a:t>CRPS occurs when the nervous system and the immune system malfunction as they respond to an injury or tissue damage. </a:t>
          </a:r>
        </a:p>
      </dgm:t>
    </dgm:pt>
    <dgm:pt modelId="{20B4B0F7-53CC-4ECE-9CAC-B3B6D1FE6231}" type="parTrans" cxnId="{479BB122-2549-44E1-973D-F01EA58C62E4}">
      <dgm:prSet/>
      <dgm:spPr/>
      <dgm:t>
        <a:bodyPr/>
        <a:lstStyle/>
        <a:p>
          <a:endParaRPr lang="en-US"/>
        </a:p>
      </dgm:t>
    </dgm:pt>
    <dgm:pt modelId="{99578D3C-5A24-4ABC-AD7F-7D668BBA869A}" type="sibTrans" cxnId="{479BB122-2549-44E1-973D-F01EA58C62E4}">
      <dgm:prSet/>
      <dgm:spPr/>
      <dgm:t>
        <a:bodyPr/>
        <a:lstStyle/>
        <a:p>
          <a:endParaRPr lang="en-US"/>
        </a:p>
      </dgm:t>
    </dgm:pt>
    <dgm:pt modelId="{14A2F418-853E-45A5-8A90-3AD8DACE0FCB}">
      <dgm:prSet custT="1"/>
      <dgm:spPr/>
      <dgm:t>
        <a:bodyPr/>
        <a:lstStyle/>
        <a:p>
          <a:r>
            <a:rPr lang="en-US" sz="2000" dirty="0"/>
            <a:t>There is an inciting event, injury or surgery</a:t>
          </a:r>
          <a:r>
            <a:rPr lang="en-US" sz="1600" dirty="0"/>
            <a:t>.</a:t>
          </a:r>
        </a:p>
      </dgm:t>
    </dgm:pt>
    <dgm:pt modelId="{BADA8B07-340A-479D-8E79-11C234EB4874}" type="parTrans" cxnId="{45AD7334-E372-44BB-817D-E7B5E867BFD9}">
      <dgm:prSet/>
      <dgm:spPr/>
      <dgm:t>
        <a:bodyPr/>
        <a:lstStyle/>
        <a:p>
          <a:endParaRPr lang="en-US"/>
        </a:p>
      </dgm:t>
    </dgm:pt>
    <dgm:pt modelId="{074D9F48-4E1B-4790-8FB9-523F36EAB576}" type="sibTrans" cxnId="{45AD7334-E372-44BB-817D-E7B5E867BFD9}">
      <dgm:prSet/>
      <dgm:spPr/>
      <dgm:t>
        <a:bodyPr/>
        <a:lstStyle/>
        <a:p>
          <a:endParaRPr lang="en-US"/>
        </a:p>
      </dgm:t>
    </dgm:pt>
    <dgm:pt modelId="{A466832B-5CC3-42B2-A817-D8F6C6B680D8}">
      <dgm:prSet custT="1"/>
      <dgm:spPr/>
      <dgm:t>
        <a:bodyPr/>
        <a:lstStyle/>
        <a:p>
          <a:r>
            <a:rPr lang="en-US" sz="2000" dirty="0"/>
            <a:t>Many times, there is also a high level of stress around the time.</a:t>
          </a:r>
        </a:p>
      </dgm:t>
    </dgm:pt>
    <dgm:pt modelId="{5246246A-171A-4086-AA89-D251C3460078}" type="parTrans" cxnId="{43E845BE-5637-421A-9946-70F47FDFEB19}">
      <dgm:prSet/>
      <dgm:spPr/>
      <dgm:t>
        <a:bodyPr/>
        <a:lstStyle/>
        <a:p>
          <a:endParaRPr lang="en-US"/>
        </a:p>
      </dgm:t>
    </dgm:pt>
    <dgm:pt modelId="{B21EC6B4-8AA0-4F6C-AD7E-2F30993CC1D9}" type="sibTrans" cxnId="{43E845BE-5637-421A-9946-70F47FDFEB19}">
      <dgm:prSet/>
      <dgm:spPr/>
      <dgm:t>
        <a:bodyPr/>
        <a:lstStyle/>
        <a:p>
          <a:endParaRPr lang="en-US"/>
        </a:p>
      </dgm:t>
    </dgm:pt>
    <dgm:pt modelId="{1535846C-1A1E-4307-92A9-732E72BBEB31}">
      <dgm:prSet custT="1"/>
      <dgm:spPr/>
      <dgm:t>
        <a:bodyPr/>
        <a:lstStyle/>
        <a:p>
          <a:r>
            <a:rPr lang="en-US" sz="2000" dirty="0"/>
            <a:t>Most of the time the individual also had a drop in their immune system around this time. </a:t>
          </a:r>
        </a:p>
      </dgm:t>
    </dgm:pt>
    <dgm:pt modelId="{E0E02387-FB94-4060-BDE7-996DE3E3E928}" type="parTrans" cxnId="{EB7F5FE3-BB4F-48FB-BDC7-D51033354C12}">
      <dgm:prSet/>
      <dgm:spPr/>
      <dgm:t>
        <a:bodyPr/>
        <a:lstStyle/>
        <a:p>
          <a:endParaRPr lang="en-US"/>
        </a:p>
      </dgm:t>
    </dgm:pt>
    <dgm:pt modelId="{F31005D7-7E94-48BF-A0A3-8EAEE2C7F37B}" type="sibTrans" cxnId="{EB7F5FE3-BB4F-48FB-BDC7-D51033354C12}">
      <dgm:prSet/>
      <dgm:spPr/>
      <dgm:t>
        <a:bodyPr/>
        <a:lstStyle/>
        <a:p>
          <a:endParaRPr lang="en-US"/>
        </a:p>
      </dgm:t>
    </dgm:pt>
    <dgm:pt modelId="{96D6A7B5-1CB7-45AC-BC29-25456778D594}">
      <dgm:prSet custT="1"/>
      <dgm:spPr/>
      <dgm:t>
        <a:bodyPr/>
        <a:lstStyle/>
        <a:p>
          <a:r>
            <a:rPr lang="en-US" sz="2000" dirty="0">
              <a:solidFill>
                <a:schemeClr val="accent2"/>
              </a:solidFill>
            </a:rPr>
            <a:t>Thus, creating the perfect storm in the brain = CRPS</a:t>
          </a:r>
        </a:p>
      </dgm:t>
    </dgm:pt>
    <dgm:pt modelId="{E3ED2E3B-9D98-4EE8-A8FF-93E2237EE93E}" type="parTrans" cxnId="{9515E4E9-5CD3-4068-89A7-D3C025AB9C23}">
      <dgm:prSet/>
      <dgm:spPr/>
      <dgm:t>
        <a:bodyPr/>
        <a:lstStyle/>
        <a:p>
          <a:endParaRPr lang="en-US"/>
        </a:p>
      </dgm:t>
    </dgm:pt>
    <dgm:pt modelId="{F155C1E6-E993-41A8-A035-CE1A358AF44D}" type="sibTrans" cxnId="{9515E4E9-5CD3-4068-89A7-D3C025AB9C23}">
      <dgm:prSet/>
      <dgm:spPr/>
      <dgm:t>
        <a:bodyPr/>
        <a:lstStyle/>
        <a:p>
          <a:endParaRPr lang="en-US"/>
        </a:p>
      </dgm:t>
    </dgm:pt>
    <dgm:pt modelId="{AB952E6B-B2A7-4106-969D-0DCFE4FAF046}" type="pres">
      <dgm:prSet presAssocID="{5953CDAA-2DEE-4D47-895F-79C4CB044A9E}" presName="vert0" presStyleCnt="0">
        <dgm:presLayoutVars>
          <dgm:dir/>
          <dgm:animOne val="branch"/>
          <dgm:animLvl val="lvl"/>
        </dgm:presLayoutVars>
      </dgm:prSet>
      <dgm:spPr/>
    </dgm:pt>
    <dgm:pt modelId="{8A7B635A-5C1F-4525-A56C-7559680B5F5A}" type="pres">
      <dgm:prSet presAssocID="{065A16FE-0046-4077-BA6E-8B9CB27EC9A0}" presName="thickLine" presStyleLbl="alignNode1" presStyleIdx="0" presStyleCnt="6"/>
      <dgm:spPr/>
    </dgm:pt>
    <dgm:pt modelId="{721AB1F8-0FF6-4C24-87A4-C1821E3516EB}" type="pres">
      <dgm:prSet presAssocID="{065A16FE-0046-4077-BA6E-8B9CB27EC9A0}" presName="horz1" presStyleCnt="0"/>
      <dgm:spPr/>
    </dgm:pt>
    <dgm:pt modelId="{E00E36F4-7344-4B5C-ABFC-DC1C5B4B2523}" type="pres">
      <dgm:prSet presAssocID="{065A16FE-0046-4077-BA6E-8B9CB27EC9A0}" presName="tx1" presStyleLbl="revTx" presStyleIdx="0" presStyleCnt="6"/>
      <dgm:spPr/>
    </dgm:pt>
    <dgm:pt modelId="{01A592E8-E880-4B6F-A6A2-E49B8BFEC06B}" type="pres">
      <dgm:prSet presAssocID="{065A16FE-0046-4077-BA6E-8B9CB27EC9A0}" presName="vert1" presStyleCnt="0"/>
      <dgm:spPr/>
    </dgm:pt>
    <dgm:pt modelId="{E38E9213-E351-4E3C-9A5E-AA569BC6705E}" type="pres">
      <dgm:prSet presAssocID="{8DA93E8B-12E8-4797-AA15-E89281CA6ABF}" presName="thickLine" presStyleLbl="alignNode1" presStyleIdx="1" presStyleCnt="6"/>
      <dgm:spPr/>
    </dgm:pt>
    <dgm:pt modelId="{62C0DE72-C610-40D8-BE53-2B7CB77C5C0C}" type="pres">
      <dgm:prSet presAssocID="{8DA93E8B-12E8-4797-AA15-E89281CA6ABF}" presName="horz1" presStyleCnt="0"/>
      <dgm:spPr/>
    </dgm:pt>
    <dgm:pt modelId="{B30FA98E-3489-4EFA-BBEA-C759C90A0421}" type="pres">
      <dgm:prSet presAssocID="{8DA93E8B-12E8-4797-AA15-E89281CA6ABF}" presName="tx1" presStyleLbl="revTx" presStyleIdx="1" presStyleCnt="6" custScaleY="183061"/>
      <dgm:spPr/>
    </dgm:pt>
    <dgm:pt modelId="{29B17AC4-DDEC-460E-93AC-8DC119017457}" type="pres">
      <dgm:prSet presAssocID="{8DA93E8B-12E8-4797-AA15-E89281CA6ABF}" presName="vert1" presStyleCnt="0"/>
      <dgm:spPr/>
    </dgm:pt>
    <dgm:pt modelId="{B9BE6E48-63AE-408A-A322-12C765921BA4}" type="pres">
      <dgm:prSet presAssocID="{14A2F418-853E-45A5-8A90-3AD8DACE0FCB}" presName="thickLine" presStyleLbl="alignNode1" presStyleIdx="2" presStyleCnt="6"/>
      <dgm:spPr/>
    </dgm:pt>
    <dgm:pt modelId="{79704B42-726A-4C61-AC95-CCB894915A6E}" type="pres">
      <dgm:prSet presAssocID="{14A2F418-853E-45A5-8A90-3AD8DACE0FCB}" presName="horz1" presStyleCnt="0"/>
      <dgm:spPr/>
    </dgm:pt>
    <dgm:pt modelId="{15779CD4-2791-4524-A6AE-36EA1834E7EC}" type="pres">
      <dgm:prSet presAssocID="{14A2F418-853E-45A5-8A90-3AD8DACE0FCB}" presName="tx1" presStyleLbl="revTx" presStyleIdx="2" presStyleCnt="6"/>
      <dgm:spPr/>
    </dgm:pt>
    <dgm:pt modelId="{9E22E379-0F3C-41CD-B3D5-EDF6B1D39BE7}" type="pres">
      <dgm:prSet presAssocID="{14A2F418-853E-45A5-8A90-3AD8DACE0FCB}" presName="vert1" presStyleCnt="0"/>
      <dgm:spPr/>
    </dgm:pt>
    <dgm:pt modelId="{D83F079B-6C6B-49E6-8025-95FA72DCE503}" type="pres">
      <dgm:prSet presAssocID="{A466832B-5CC3-42B2-A817-D8F6C6B680D8}" presName="thickLine" presStyleLbl="alignNode1" presStyleIdx="3" presStyleCnt="6"/>
      <dgm:spPr/>
    </dgm:pt>
    <dgm:pt modelId="{C64367CF-6595-4079-8DA2-AB2C38EC618E}" type="pres">
      <dgm:prSet presAssocID="{A466832B-5CC3-42B2-A817-D8F6C6B680D8}" presName="horz1" presStyleCnt="0"/>
      <dgm:spPr/>
    </dgm:pt>
    <dgm:pt modelId="{96A09422-B166-4F4D-BC32-C2198FD7CDE2}" type="pres">
      <dgm:prSet presAssocID="{A466832B-5CC3-42B2-A817-D8F6C6B680D8}" presName="tx1" presStyleLbl="revTx" presStyleIdx="3" presStyleCnt="6" custScaleY="125136"/>
      <dgm:spPr/>
    </dgm:pt>
    <dgm:pt modelId="{60725C22-CAE0-4F4E-89E6-7A218EBF8655}" type="pres">
      <dgm:prSet presAssocID="{A466832B-5CC3-42B2-A817-D8F6C6B680D8}" presName="vert1" presStyleCnt="0"/>
      <dgm:spPr/>
    </dgm:pt>
    <dgm:pt modelId="{08B2B807-5525-4108-AC4B-C38EA2A89896}" type="pres">
      <dgm:prSet presAssocID="{1535846C-1A1E-4307-92A9-732E72BBEB31}" presName="thickLine" presStyleLbl="alignNode1" presStyleIdx="4" presStyleCnt="6"/>
      <dgm:spPr/>
    </dgm:pt>
    <dgm:pt modelId="{12325A3C-BEF3-4C4B-AAF3-D2F952866889}" type="pres">
      <dgm:prSet presAssocID="{1535846C-1A1E-4307-92A9-732E72BBEB31}" presName="horz1" presStyleCnt="0"/>
      <dgm:spPr/>
    </dgm:pt>
    <dgm:pt modelId="{0250FA10-EA07-47F6-B39E-E4F960B65EBA}" type="pres">
      <dgm:prSet presAssocID="{1535846C-1A1E-4307-92A9-732E72BBEB31}" presName="tx1" presStyleLbl="revTx" presStyleIdx="4" presStyleCnt="6" custScaleY="131968"/>
      <dgm:spPr/>
    </dgm:pt>
    <dgm:pt modelId="{B2D9BE7D-2B5B-4D55-9830-06EB6FE631A5}" type="pres">
      <dgm:prSet presAssocID="{1535846C-1A1E-4307-92A9-732E72BBEB31}" presName="vert1" presStyleCnt="0"/>
      <dgm:spPr/>
    </dgm:pt>
    <dgm:pt modelId="{0206F310-9482-47E4-A668-D837B6AC7B62}" type="pres">
      <dgm:prSet presAssocID="{96D6A7B5-1CB7-45AC-BC29-25456778D594}" presName="thickLine" presStyleLbl="alignNode1" presStyleIdx="5" presStyleCnt="6"/>
      <dgm:spPr/>
    </dgm:pt>
    <dgm:pt modelId="{9DA83DBF-64DF-4F26-804F-CFCC4266320C}" type="pres">
      <dgm:prSet presAssocID="{96D6A7B5-1CB7-45AC-BC29-25456778D594}" presName="horz1" presStyleCnt="0"/>
      <dgm:spPr/>
    </dgm:pt>
    <dgm:pt modelId="{8F1571B7-A014-4BCF-BAE0-46829F6198F4}" type="pres">
      <dgm:prSet presAssocID="{96D6A7B5-1CB7-45AC-BC29-25456778D594}" presName="tx1" presStyleLbl="revTx" presStyleIdx="5" presStyleCnt="6"/>
      <dgm:spPr/>
    </dgm:pt>
    <dgm:pt modelId="{7D93C76C-8614-4B4D-ACB0-02B019010762}" type="pres">
      <dgm:prSet presAssocID="{96D6A7B5-1CB7-45AC-BC29-25456778D594}" presName="vert1" presStyleCnt="0"/>
      <dgm:spPr/>
    </dgm:pt>
  </dgm:ptLst>
  <dgm:cxnLst>
    <dgm:cxn modelId="{479BB122-2549-44E1-973D-F01EA58C62E4}" srcId="{5953CDAA-2DEE-4D47-895F-79C4CB044A9E}" destId="{8DA93E8B-12E8-4797-AA15-E89281CA6ABF}" srcOrd="1" destOrd="0" parTransId="{20B4B0F7-53CC-4ECE-9CAC-B3B6D1FE6231}" sibTransId="{99578D3C-5A24-4ABC-AD7F-7D668BBA869A}"/>
    <dgm:cxn modelId="{45AD7334-E372-44BB-817D-E7B5E867BFD9}" srcId="{5953CDAA-2DEE-4D47-895F-79C4CB044A9E}" destId="{14A2F418-853E-45A5-8A90-3AD8DACE0FCB}" srcOrd="2" destOrd="0" parTransId="{BADA8B07-340A-479D-8E79-11C234EB4874}" sibTransId="{074D9F48-4E1B-4790-8FB9-523F36EAB576}"/>
    <dgm:cxn modelId="{01134A36-8C25-4447-A424-499D199F58F3}" type="presOf" srcId="{A466832B-5CC3-42B2-A817-D8F6C6B680D8}" destId="{96A09422-B166-4F4D-BC32-C2198FD7CDE2}" srcOrd="0" destOrd="0" presId="urn:microsoft.com/office/officeart/2008/layout/LinedList"/>
    <dgm:cxn modelId="{6889583A-0EC6-439B-9C3B-3D30A4AE147E}" type="presOf" srcId="{8DA93E8B-12E8-4797-AA15-E89281CA6ABF}" destId="{B30FA98E-3489-4EFA-BBEA-C759C90A0421}" srcOrd="0" destOrd="0" presId="urn:microsoft.com/office/officeart/2008/layout/LinedList"/>
    <dgm:cxn modelId="{35B9633B-06D0-410F-BAFE-0AF97741D884}" srcId="{5953CDAA-2DEE-4D47-895F-79C4CB044A9E}" destId="{065A16FE-0046-4077-BA6E-8B9CB27EC9A0}" srcOrd="0" destOrd="0" parTransId="{6979F408-BC48-42FA-85BF-9473C31DFCBF}" sibTransId="{73002183-D4F2-4998-AFAD-EF48DC5A439E}"/>
    <dgm:cxn modelId="{C3D95169-85F8-4C20-AED1-28EFB0840F28}" type="presOf" srcId="{1535846C-1A1E-4307-92A9-732E72BBEB31}" destId="{0250FA10-EA07-47F6-B39E-E4F960B65EBA}" srcOrd="0" destOrd="0" presId="urn:microsoft.com/office/officeart/2008/layout/LinedList"/>
    <dgm:cxn modelId="{275FD97D-B6EB-44AD-B835-FB7AF737AD39}" type="presOf" srcId="{065A16FE-0046-4077-BA6E-8B9CB27EC9A0}" destId="{E00E36F4-7344-4B5C-ABFC-DC1C5B4B2523}" srcOrd="0" destOrd="0" presId="urn:microsoft.com/office/officeart/2008/layout/LinedList"/>
    <dgm:cxn modelId="{1A93DFB2-C848-4424-939F-8A0E440EA321}" type="presOf" srcId="{96D6A7B5-1CB7-45AC-BC29-25456778D594}" destId="{8F1571B7-A014-4BCF-BAE0-46829F6198F4}" srcOrd="0" destOrd="0" presId="urn:microsoft.com/office/officeart/2008/layout/LinedList"/>
    <dgm:cxn modelId="{8CD472B4-25AE-4D32-A03E-A5BDF15F2816}" type="presOf" srcId="{5953CDAA-2DEE-4D47-895F-79C4CB044A9E}" destId="{AB952E6B-B2A7-4106-969D-0DCFE4FAF046}" srcOrd="0" destOrd="0" presId="urn:microsoft.com/office/officeart/2008/layout/LinedList"/>
    <dgm:cxn modelId="{43E845BE-5637-421A-9946-70F47FDFEB19}" srcId="{5953CDAA-2DEE-4D47-895F-79C4CB044A9E}" destId="{A466832B-5CC3-42B2-A817-D8F6C6B680D8}" srcOrd="3" destOrd="0" parTransId="{5246246A-171A-4086-AA89-D251C3460078}" sibTransId="{B21EC6B4-8AA0-4F6C-AD7E-2F30993CC1D9}"/>
    <dgm:cxn modelId="{0E7B22D0-9C5E-4D02-9CB2-91F014A49B00}" type="presOf" srcId="{14A2F418-853E-45A5-8A90-3AD8DACE0FCB}" destId="{15779CD4-2791-4524-A6AE-36EA1834E7EC}" srcOrd="0" destOrd="0" presId="urn:microsoft.com/office/officeart/2008/layout/LinedList"/>
    <dgm:cxn modelId="{EB7F5FE3-BB4F-48FB-BDC7-D51033354C12}" srcId="{5953CDAA-2DEE-4D47-895F-79C4CB044A9E}" destId="{1535846C-1A1E-4307-92A9-732E72BBEB31}" srcOrd="4" destOrd="0" parTransId="{E0E02387-FB94-4060-BDE7-996DE3E3E928}" sibTransId="{F31005D7-7E94-48BF-A0A3-8EAEE2C7F37B}"/>
    <dgm:cxn modelId="{9515E4E9-5CD3-4068-89A7-D3C025AB9C23}" srcId="{5953CDAA-2DEE-4D47-895F-79C4CB044A9E}" destId="{96D6A7B5-1CB7-45AC-BC29-25456778D594}" srcOrd="5" destOrd="0" parTransId="{E3ED2E3B-9D98-4EE8-A8FF-93E2237EE93E}" sibTransId="{F155C1E6-E993-41A8-A035-CE1A358AF44D}"/>
    <dgm:cxn modelId="{FC5F21DB-0464-48C4-B038-2D804ECB9BDA}" type="presParOf" srcId="{AB952E6B-B2A7-4106-969D-0DCFE4FAF046}" destId="{8A7B635A-5C1F-4525-A56C-7559680B5F5A}" srcOrd="0" destOrd="0" presId="urn:microsoft.com/office/officeart/2008/layout/LinedList"/>
    <dgm:cxn modelId="{8D26B8FF-8296-433D-9E65-DB3B695A0016}" type="presParOf" srcId="{AB952E6B-B2A7-4106-969D-0DCFE4FAF046}" destId="{721AB1F8-0FF6-4C24-87A4-C1821E3516EB}" srcOrd="1" destOrd="0" presId="urn:microsoft.com/office/officeart/2008/layout/LinedList"/>
    <dgm:cxn modelId="{77A2D150-7816-48B0-A41E-D597527BDB99}" type="presParOf" srcId="{721AB1F8-0FF6-4C24-87A4-C1821E3516EB}" destId="{E00E36F4-7344-4B5C-ABFC-DC1C5B4B2523}" srcOrd="0" destOrd="0" presId="urn:microsoft.com/office/officeart/2008/layout/LinedList"/>
    <dgm:cxn modelId="{E26A9D7A-CDAF-4ECF-90E5-B0EB9478AEC0}" type="presParOf" srcId="{721AB1F8-0FF6-4C24-87A4-C1821E3516EB}" destId="{01A592E8-E880-4B6F-A6A2-E49B8BFEC06B}" srcOrd="1" destOrd="0" presId="urn:microsoft.com/office/officeart/2008/layout/LinedList"/>
    <dgm:cxn modelId="{47A07CCB-0840-4E58-B53A-2EC454F60592}" type="presParOf" srcId="{AB952E6B-B2A7-4106-969D-0DCFE4FAF046}" destId="{E38E9213-E351-4E3C-9A5E-AA569BC6705E}" srcOrd="2" destOrd="0" presId="urn:microsoft.com/office/officeart/2008/layout/LinedList"/>
    <dgm:cxn modelId="{0638201F-4718-4ED6-B57A-B489BBC501A1}" type="presParOf" srcId="{AB952E6B-B2A7-4106-969D-0DCFE4FAF046}" destId="{62C0DE72-C610-40D8-BE53-2B7CB77C5C0C}" srcOrd="3" destOrd="0" presId="urn:microsoft.com/office/officeart/2008/layout/LinedList"/>
    <dgm:cxn modelId="{93158D3A-7D20-4457-A8CC-85BFD094A5C9}" type="presParOf" srcId="{62C0DE72-C610-40D8-BE53-2B7CB77C5C0C}" destId="{B30FA98E-3489-4EFA-BBEA-C759C90A0421}" srcOrd="0" destOrd="0" presId="urn:microsoft.com/office/officeart/2008/layout/LinedList"/>
    <dgm:cxn modelId="{C44C04FF-A9F7-4B04-AF43-D8E6FC368D67}" type="presParOf" srcId="{62C0DE72-C610-40D8-BE53-2B7CB77C5C0C}" destId="{29B17AC4-DDEC-460E-93AC-8DC119017457}" srcOrd="1" destOrd="0" presId="urn:microsoft.com/office/officeart/2008/layout/LinedList"/>
    <dgm:cxn modelId="{F4A598A8-81DF-4D03-B0C1-CF6EDD96DE1A}" type="presParOf" srcId="{AB952E6B-B2A7-4106-969D-0DCFE4FAF046}" destId="{B9BE6E48-63AE-408A-A322-12C765921BA4}" srcOrd="4" destOrd="0" presId="urn:microsoft.com/office/officeart/2008/layout/LinedList"/>
    <dgm:cxn modelId="{210F2904-4C0E-43DE-90FC-0FA8F8F43DFE}" type="presParOf" srcId="{AB952E6B-B2A7-4106-969D-0DCFE4FAF046}" destId="{79704B42-726A-4C61-AC95-CCB894915A6E}" srcOrd="5" destOrd="0" presId="urn:microsoft.com/office/officeart/2008/layout/LinedList"/>
    <dgm:cxn modelId="{F2E1F332-E5F6-44CA-830A-32D476FD1FD2}" type="presParOf" srcId="{79704B42-726A-4C61-AC95-CCB894915A6E}" destId="{15779CD4-2791-4524-A6AE-36EA1834E7EC}" srcOrd="0" destOrd="0" presId="urn:microsoft.com/office/officeart/2008/layout/LinedList"/>
    <dgm:cxn modelId="{CA9DA69D-0E1A-4D59-BDDD-3791A5057860}" type="presParOf" srcId="{79704B42-726A-4C61-AC95-CCB894915A6E}" destId="{9E22E379-0F3C-41CD-B3D5-EDF6B1D39BE7}" srcOrd="1" destOrd="0" presId="urn:microsoft.com/office/officeart/2008/layout/LinedList"/>
    <dgm:cxn modelId="{36C3874C-D37B-4211-869E-260BA327D1EB}" type="presParOf" srcId="{AB952E6B-B2A7-4106-969D-0DCFE4FAF046}" destId="{D83F079B-6C6B-49E6-8025-95FA72DCE503}" srcOrd="6" destOrd="0" presId="urn:microsoft.com/office/officeart/2008/layout/LinedList"/>
    <dgm:cxn modelId="{35A8C5D0-BEFF-4501-99E1-C4A827E1BF43}" type="presParOf" srcId="{AB952E6B-B2A7-4106-969D-0DCFE4FAF046}" destId="{C64367CF-6595-4079-8DA2-AB2C38EC618E}" srcOrd="7" destOrd="0" presId="urn:microsoft.com/office/officeart/2008/layout/LinedList"/>
    <dgm:cxn modelId="{EACCC814-B645-474B-BDDD-BD0A10976379}" type="presParOf" srcId="{C64367CF-6595-4079-8DA2-AB2C38EC618E}" destId="{96A09422-B166-4F4D-BC32-C2198FD7CDE2}" srcOrd="0" destOrd="0" presId="urn:microsoft.com/office/officeart/2008/layout/LinedList"/>
    <dgm:cxn modelId="{031674A6-1452-4C71-8392-6B78B45E0D57}" type="presParOf" srcId="{C64367CF-6595-4079-8DA2-AB2C38EC618E}" destId="{60725C22-CAE0-4F4E-89E6-7A218EBF8655}" srcOrd="1" destOrd="0" presId="urn:microsoft.com/office/officeart/2008/layout/LinedList"/>
    <dgm:cxn modelId="{08681CB5-A4F7-46B8-BAF3-2E0C2CD48E0D}" type="presParOf" srcId="{AB952E6B-B2A7-4106-969D-0DCFE4FAF046}" destId="{08B2B807-5525-4108-AC4B-C38EA2A89896}" srcOrd="8" destOrd="0" presId="urn:microsoft.com/office/officeart/2008/layout/LinedList"/>
    <dgm:cxn modelId="{38149928-15C6-4745-A8A7-CB4E41A5AC37}" type="presParOf" srcId="{AB952E6B-B2A7-4106-969D-0DCFE4FAF046}" destId="{12325A3C-BEF3-4C4B-AAF3-D2F952866889}" srcOrd="9" destOrd="0" presId="urn:microsoft.com/office/officeart/2008/layout/LinedList"/>
    <dgm:cxn modelId="{B8F00D3F-B906-407A-A963-871F4845C4D7}" type="presParOf" srcId="{12325A3C-BEF3-4C4B-AAF3-D2F952866889}" destId="{0250FA10-EA07-47F6-B39E-E4F960B65EBA}" srcOrd="0" destOrd="0" presId="urn:microsoft.com/office/officeart/2008/layout/LinedList"/>
    <dgm:cxn modelId="{3BEA82C1-3A73-467A-8721-E98A4CFDF4D5}" type="presParOf" srcId="{12325A3C-BEF3-4C4B-AAF3-D2F952866889}" destId="{B2D9BE7D-2B5B-4D55-9830-06EB6FE631A5}" srcOrd="1" destOrd="0" presId="urn:microsoft.com/office/officeart/2008/layout/LinedList"/>
    <dgm:cxn modelId="{8BF945E9-AAB5-41A4-A2ED-6EF1A016350E}" type="presParOf" srcId="{AB952E6B-B2A7-4106-969D-0DCFE4FAF046}" destId="{0206F310-9482-47E4-A668-D837B6AC7B62}" srcOrd="10" destOrd="0" presId="urn:microsoft.com/office/officeart/2008/layout/LinedList"/>
    <dgm:cxn modelId="{06777CD3-1BF2-4BBB-9974-8D9D64253BED}" type="presParOf" srcId="{AB952E6B-B2A7-4106-969D-0DCFE4FAF046}" destId="{9DA83DBF-64DF-4F26-804F-CFCC4266320C}" srcOrd="11" destOrd="0" presId="urn:microsoft.com/office/officeart/2008/layout/LinedList"/>
    <dgm:cxn modelId="{DD93DAC4-D540-4524-988E-644716F14CE8}" type="presParOf" srcId="{9DA83DBF-64DF-4F26-804F-CFCC4266320C}" destId="{8F1571B7-A014-4BCF-BAE0-46829F6198F4}" srcOrd="0" destOrd="0" presId="urn:microsoft.com/office/officeart/2008/layout/LinedList"/>
    <dgm:cxn modelId="{6F41E7EC-8AAE-4384-995E-261CAB7688B6}" type="presParOf" srcId="{9DA83DBF-64DF-4F26-804F-CFCC4266320C}" destId="{7D93C76C-8614-4B4D-ACB0-02B019010762}"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A210A58-EC77-4295-A3AF-E4AA1C8A211E}"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US"/>
        </a:p>
      </dgm:t>
    </dgm:pt>
    <dgm:pt modelId="{6C049798-3E5C-4F1F-969A-902B77E3C205}">
      <dgm:prSet/>
      <dgm:spPr/>
      <dgm:t>
        <a:bodyPr/>
        <a:lstStyle/>
        <a:p>
          <a:r>
            <a:rPr lang="en-US"/>
            <a:t>CRPS stands for Complex Regional Pain Syndrome.</a:t>
          </a:r>
        </a:p>
      </dgm:t>
    </dgm:pt>
    <dgm:pt modelId="{86EB0970-691E-41E9-A2E2-0F4E47C6B701}" type="parTrans" cxnId="{CA89EC6C-27DB-4A8D-9F56-0DAD798B2A47}">
      <dgm:prSet/>
      <dgm:spPr/>
      <dgm:t>
        <a:bodyPr/>
        <a:lstStyle/>
        <a:p>
          <a:endParaRPr lang="en-US"/>
        </a:p>
      </dgm:t>
    </dgm:pt>
    <dgm:pt modelId="{10B7A263-331B-494D-BC94-9A4BF5EE5F83}" type="sibTrans" cxnId="{CA89EC6C-27DB-4A8D-9F56-0DAD798B2A47}">
      <dgm:prSet/>
      <dgm:spPr/>
      <dgm:t>
        <a:bodyPr/>
        <a:lstStyle/>
        <a:p>
          <a:endParaRPr lang="en-US"/>
        </a:p>
      </dgm:t>
    </dgm:pt>
    <dgm:pt modelId="{7561E66C-F2E9-439D-BEB2-E42570266900}">
      <dgm:prSet/>
      <dgm:spPr/>
      <dgm:t>
        <a:bodyPr/>
        <a:lstStyle/>
        <a:p>
          <a:r>
            <a:rPr lang="en-US"/>
            <a:t>It is a condition where the Central Nervous System becomes sensitized.</a:t>
          </a:r>
        </a:p>
      </dgm:t>
    </dgm:pt>
    <dgm:pt modelId="{EBEE9792-6948-4DA8-BF4C-93134F1EAE8D}" type="parTrans" cxnId="{E8E94A8A-6DD1-4E13-8512-D85784BEBCDB}">
      <dgm:prSet/>
      <dgm:spPr/>
      <dgm:t>
        <a:bodyPr/>
        <a:lstStyle/>
        <a:p>
          <a:endParaRPr lang="en-US"/>
        </a:p>
      </dgm:t>
    </dgm:pt>
    <dgm:pt modelId="{38CA3084-3A73-42A5-A933-5C33A84FCC01}" type="sibTrans" cxnId="{E8E94A8A-6DD1-4E13-8512-D85784BEBCDB}">
      <dgm:prSet/>
      <dgm:spPr/>
      <dgm:t>
        <a:bodyPr/>
        <a:lstStyle/>
        <a:p>
          <a:endParaRPr lang="en-US"/>
        </a:p>
      </dgm:t>
    </dgm:pt>
    <dgm:pt modelId="{DF0AB420-A89F-478F-BE56-8547903E2F4E}">
      <dgm:prSet/>
      <dgm:spPr/>
      <dgm:t>
        <a:bodyPr/>
        <a:lstStyle/>
        <a:p>
          <a:r>
            <a:rPr lang="en-US" dirty="0"/>
            <a:t>People with CRPS experience a wide range of symptoms and there is no easy, one size fits all, treatment for CRPS.</a:t>
          </a:r>
        </a:p>
      </dgm:t>
    </dgm:pt>
    <dgm:pt modelId="{F06E7491-83F7-4941-9F70-FC78A51595BE}" type="parTrans" cxnId="{2300E7F2-83EB-40EC-8964-40FF119DBFB6}">
      <dgm:prSet/>
      <dgm:spPr/>
      <dgm:t>
        <a:bodyPr/>
        <a:lstStyle/>
        <a:p>
          <a:endParaRPr lang="en-US"/>
        </a:p>
      </dgm:t>
    </dgm:pt>
    <dgm:pt modelId="{0EEFE24B-F1B8-4D12-976D-EDBB483394DB}" type="sibTrans" cxnId="{2300E7F2-83EB-40EC-8964-40FF119DBFB6}">
      <dgm:prSet/>
      <dgm:spPr/>
      <dgm:t>
        <a:bodyPr/>
        <a:lstStyle/>
        <a:p>
          <a:endParaRPr lang="en-US"/>
        </a:p>
      </dgm:t>
    </dgm:pt>
    <dgm:pt modelId="{BCDEE7B5-40AA-444B-BEF7-E033618A38B0}">
      <dgm:prSet/>
      <dgm:spPr/>
      <dgm:t>
        <a:bodyPr/>
        <a:lstStyle/>
        <a:p>
          <a:r>
            <a:rPr lang="en-US"/>
            <a:t>CRPS is not a new or very rare disease.  It was first diagnosed in the US during the Civil War in the 1850s. </a:t>
          </a:r>
        </a:p>
      </dgm:t>
    </dgm:pt>
    <dgm:pt modelId="{E6D1B788-9823-402C-A48A-04D409D60818}" type="parTrans" cxnId="{4DB8E4C6-2C54-44E3-8936-2E26A8D4D61B}">
      <dgm:prSet/>
      <dgm:spPr/>
      <dgm:t>
        <a:bodyPr/>
        <a:lstStyle/>
        <a:p>
          <a:endParaRPr lang="en-US"/>
        </a:p>
      </dgm:t>
    </dgm:pt>
    <dgm:pt modelId="{E6EAFC34-5D0D-4C6F-A0E2-1A11CE72C6EE}" type="sibTrans" cxnId="{4DB8E4C6-2C54-44E3-8936-2E26A8D4D61B}">
      <dgm:prSet/>
      <dgm:spPr/>
      <dgm:t>
        <a:bodyPr/>
        <a:lstStyle/>
        <a:p>
          <a:endParaRPr lang="en-US"/>
        </a:p>
      </dgm:t>
    </dgm:pt>
    <dgm:pt modelId="{BF55EB6E-7AB9-4895-BC55-594BB93F8650}" type="pres">
      <dgm:prSet presAssocID="{7A210A58-EC77-4295-A3AF-E4AA1C8A211E}" presName="linear" presStyleCnt="0">
        <dgm:presLayoutVars>
          <dgm:animLvl val="lvl"/>
          <dgm:resizeHandles val="exact"/>
        </dgm:presLayoutVars>
      </dgm:prSet>
      <dgm:spPr/>
    </dgm:pt>
    <dgm:pt modelId="{1A9A455E-C287-4A06-92A0-BB67D475D058}" type="pres">
      <dgm:prSet presAssocID="{6C049798-3E5C-4F1F-969A-902B77E3C205}" presName="parentText" presStyleLbl="node1" presStyleIdx="0" presStyleCnt="4">
        <dgm:presLayoutVars>
          <dgm:chMax val="0"/>
          <dgm:bulletEnabled val="1"/>
        </dgm:presLayoutVars>
      </dgm:prSet>
      <dgm:spPr/>
    </dgm:pt>
    <dgm:pt modelId="{67973D4F-39C3-4ABB-966A-DE0895134171}" type="pres">
      <dgm:prSet presAssocID="{10B7A263-331B-494D-BC94-9A4BF5EE5F83}" presName="spacer" presStyleCnt="0"/>
      <dgm:spPr/>
    </dgm:pt>
    <dgm:pt modelId="{017B1C15-E76C-43B2-BF30-8A316733FD2F}" type="pres">
      <dgm:prSet presAssocID="{7561E66C-F2E9-439D-BEB2-E42570266900}" presName="parentText" presStyleLbl="node1" presStyleIdx="1" presStyleCnt="4">
        <dgm:presLayoutVars>
          <dgm:chMax val="0"/>
          <dgm:bulletEnabled val="1"/>
        </dgm:presLayoutVars>
      </dgm:prSet>
      <dgm:spPr/>
    </dgm:pt>
    <dgm:pt modelId="{05E1F299-2174-4CCC-A982-C46974A49F32}" type="pres">
      <dgm:prSet presAssocID="{38CA3084-3A73-42A5-A933-5C33A84FCC01}" presName="spacer" presStyleCnt="0"/>
      <dgm:spPr/>
    </dgm:pt>
    <dgm:pt modelId="{3437AF81-D23C-4AA2-861E-5E7F5F17775B}" type="pres">
      <dgm:prSet presAssocID="{DF0AB420-A89F-478F-BE56-8547903E2F4E}" presName="parentText" presStyleLbl="node1" presStyleIdx="2" presStyleCnt="4">
        <dgm:presLayoutVars>
          <dgm:chMax val="0"/>
          <dgm:bulletEnabled val="1"/>
        </dgm:presLayoutVars>
      </dgm:prSet>
      <dgm:spPr/>
    </dgm:pt>
    <dgm:pt modelId="{7AA6053B-F93C-4BEA-B9C1-7BFE50D257CA}" type="pres">
      <dgm:prSet presAssocID="{0EEFE24B-F1B8-4D12-976D-EDBB483394DB}" presName="spacer" presStyleCnt="0"/>
      <dgm:spPr/>
    </dgm:pt>
    <dgm:pt modelId="{A8619D70-31DE-4AC1-B63E-B8C9E92AB37B}" type="pres">
      <dgm:prSet presAssocID="{BCDEE7B5-40AA-444B-BEF7-E033618A38B0}" presName="parentText" presStyleLbl="node1" presStyleIdx="3" presStyleCnt="4">
        <dgm:presLayoutVars>
          <dgm:chMax val="0"/>
          <dgm:bulletEnabled val="1"/>
        </dgm:presLayoutVars>
      </dgm:prSet>
      <dgm:spPr/>
    </dgm:pt>
  </dgm:ptLst>
  <dgm:cxnLst>
    <dgm:cxn modelId="{C1562936-8ABB-4703-976B-75BD8A43A0E0}" type="presOf" srcId="{DF0AB420-A89F-478F-BE56-8547903E2F4E}" destId="{3437AF81-D23C-4AA2-861E-5E7F5F17775B}" srcOrd="0" destOrd="0" presId="urn:microsoft.com/office/officeart/2005/8/layout/vList2"/>
    <dgm:cxn modelId="{4FAACD3C-E6FC-4EFF-A647-15CF2546FE94}" type="presOf" srcId="{6C049798-3E5C-4F1F-969A-902B77E3C205}" destId="{1A9A455E-C287-4A06-92A0-BB67D475D058}" srcOrd="0" destOrd="0" presId="urn:microsoft.com/office/officeart/2005/8/layout/vList2"/>
    <dgm:cxn modelId="{CA89EC6C-27DB-4A8D-9F56-0DAD798B2A47}" srcId="{7A210A58-EC77-4295-A3AF-E4AA1C8A211E}" destId="{6C049798-3E5C-4F1F-969A-902B77E3C205}" srcOrd="0" destOrd="0" parTransId="{86EB0970-691E-41E9-A2E2-0F4E47C6B701}" sibTransId="{10B7A263-331B-494D-BC94-9A4BF5EE5F83}"/>
    <dgm:cxn modelId="{B533B76F-A980-43E3-A0C5-F17FB529D2B9}" type="presOf" srcId="{7A210A58-EC77-4295-A3AF-E4AA1C8A211E}" destId="{BF55EB6E-7AB9-4895-BC55-594BB93F8650}" srcOrd="0" destOrd="0" presId="urn:microsoft.com/office/officeart/2005/8/layout/vList2"/>
    <dgm:cxn modelId="{E8E94A8A-6DD1-4E13-8512-D85784BEBCDB}" srcId="{7A210A58-EC77-4295-A3AF-E4AA1C8A211E}" destId="{7561E66C-F2E9-439D-BEB2-E42570266900}" srcOrd="1" destOrd="0" parTransId="{EBEE9792-6948-4DA8-BF4C-93134F1EAE8D}" sibTransId="{38CA3084-3A73-42A5-A933-5C33A84FCC01}"/>
    <dgm:cxn modelId="{5952D0AD-C0F2-4880-8D29-FA52C76B7B28}" type="presOf" srcId="{7561E66C-F2E9-439D-BEB2-E42570266900}" destId="{017B1C15-E76C-43B2-BF30-8A316733FD2F}" srcOrd="0" destOrd="0" presId="urn:microsoft.com/office/officeart/2005/8/layout/vList2"/>
    <dgm:cxn modelId="{4DB8E4C6-2C54-44E3-8936-2E26A8D4D61B}" srcId="{7A210A58-EC77-4295-A3AF-E4AA1C8A211E}" destId="{BCDEE7B5-40AA-444B-BEF7-E033618A38B0}" srcOrd="3" destOrd="0" parTransId="{E6D1B788-9823-402C-A48A-04D409D60818}" sibTransId="{E6EAFC34-5D0D-4C6F-A0E2-1A11CE72C6EE}"/>
    <dgm:cxn modelId="{C01ED8CB-83E7-45B8-94D0-AEF4DCEA7A7A}" type="presOf" srcId="{BCDEE7B5-40AA-444B-BEF7-E033618A38B0}" destId="{A8619D70-31DE-4AC1-B63E-B8C9E92AB37B}" srcOrd="0" destOrd="0" presId="urn:microsoft.com/office/officeart/2005/8/layout/vList2"/>
    <dgm:cxn modelId="{2300E7F2-83EB-40EC-8964-40FF119DBFB6}" srcId="{7A210A58-EC77-4295-A3AF-E4AA1C8A211E}" destId="{DF0AB420-A89F-478F-BE56-8547903E2F4E}" srcOrd="2" destOrd="0" parTransId="{F06E7491-83F7-4941-9F70-FC78A51595BE}" sibTransId="{0EEFE24B-F1B8-4D12-976D-EDBB483394DB}"/>
    <dgm:cxn modelId="{7EDD6F01-1323-4D0C-A288-F777F0D82D1A}" type="presParOf" srcId="{BF55EB6E-7AB9-4895-BC55-594BB93F8650}" destId="{1A9A455E-C287-4A06-92A0-BB67D475D058}" srcOrd="0" destOrd="0" presId="urn:microsoft.com/office/officeart/2005/8/layout/vList2"/>
    <dgm:cxn modelId="{5D232D87-8C2E-44B4-8CF8-5C4E8B4A334C}" type="presParOf" srcId="{BF55EB6E-7AB9-4895-BC55-594BB93F8650}" destId="{67973D4F-39C3-4ABB-966A-DE0895134171}" srcOrd="1" destOrd="0" presId="urn:microsoft.com/office/officeart/2005/8/layout/vList2"/>
    <dgm:cxn modelId="{560665D4-25C6-465F-B10D-B7F89B521BA6}" type="presParOf" srcId="{BF55EB6E-7AB9-4895-BC55-594BB93F8650}" destId="{017B1C15-E76C-43B2-BF30-8A316733FD2F}" srcOrd="2" destOrd="0" presId="urn:microsoft.com/office/officeart/2005/8/layout/vList2"/>
    <dgm:cxn modelId="{6BF73B91-E90C-490D-98A9-B7A4CF9F9055}" type="presParOf" srcId="{BF55EB6E-7AB9-4895-BC55-594BB93F8650}" destId="{05E1F299-2174-4CCC-A982-C46974A49F32}" srcOrd="3" destOrd="0" presId="urn:microsoft.com/office/officeart/2005/8/layout/vList2"/>
    <dgm:cxn modelId="{ED752DF2-D0B7-4061-9354-5345E266D391}" type="presParOf" srcId="{BF55EB6E-7AB9-4895-BC55-594BB93F8650}" destId="{3437AF81-D23C-4AA2-861E-5E7F5F17775B}" srcOrd="4" destOrd="0" presId="urn:microsoft.com/office/officeart/2005/8/layout/vList2"/>
    <dgm:cxn modelId="{6C7C6E21-9A12-438C-821D-D21655B34997}" type="presParOf" srcId="{BF55EB6E-7AB9-4895-BC55-594BB93F8650}" destId="{7AA6053B-F93C-4BEA-B9C1-7BFE50D257CA}" srcOrd="5" destOrd="0" presId="urn:microsoft.com/office/officeart/2005/8/layout/vList2"/>
    <dgm:cxn modelId="{8B0C4529-C462-42E0-8C08-05E8A18872C5}" type="presParOf" srcId="{BF55EB6E-7AB9-4895-BC55-594BB93F8650}" destId="{A8619D70-31DE-4AC1-B63E-B8C9E92AB37B}"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8FB2D1A4-8CFE-4BC8-B886-0FF7C5C6AEA3}" type="doc">
      <dgm:prSet loTypeId="urn:microsoft.com/office/officeart/2005/8/layout/vList2" loCatId="list" qsTypeId="urn:microsoft.com/office/officeart/2005/8/quickstyle/simple1" qsCatId="simple" csTypeId="urn:microsoft.com/office/officeart/2005/8/colors/colorful2" csCatId="colorful"/>
      <dgm:spPr/>
      <dgm:t>
        <a:bodyPr/>
        <a:lstStyle/>
        <a:p>
          <a:endParaRPr lang="en-US"/>
        </a:p>
      </dgm:t>
    </dgm:pt>
    <dgm:pt modelId="{A1CD2D0B-FE87-404A-A9DB-8830D5FB0B8C}">
      <dgm:prSet/>
      <dgm:spPr/>
      <dgm:t>
        <a:bodyPr/>
        <a:lstStyle/>
        <a:p>
          <a:r>
            <a:rPr lang="en-US"/>
            <a:t>CRPS is also known as Reflex Sympathetic Dystrophy (RSD) </a:t>
          </a:r>
        </a:p>
      </dgm:t>
    </dgm:pt>
    <dgm:pt modelId="{02339B15-2F4D-4802-A9F7-6CB0CB91DDD1}" type="parTrans" cxnId="{53034E2E-B33A-4D10-A7F8-39DE9459C4AA}">
      <dgm:prSet/>
      <dgm:spPr/>
      <dgm:t>
        <a:bodyPr/>
        <a:lstStyle/>
        <a:p>
          <a:endParaRPr lang="en-US"/>
        </a:p>
      </dgm:t>
    </dgm:pt>
    <dgm:pt modelId="{048BA30D-A3B1-43A7-995E-383610C3C921}" type="sibTrans" cxnId="{53034E2E-B33A-4D10-A7F8-39DE9459C4AA}">
      <dgm:prSet/>
      <dgm:spPr/>
      <dgm:t>
        <a:bodyPr/>
        <a:lstStyle/>
        <a:p>
          <a:endParaRPr lang="en-US"/>
        </a:p>
      </dgm:t>
    </dgm:pt>
    <dgm:pt modelId="{BBD949D4-35D0-4EC2-9858-4EAF87BC24A0}">
      <dgm:prSet/>
      <dgm:spPr/>
      <dgm:t>
        <a:bodyPr/>
        <a:lstStyle/>
        <a:p>
          <a:r>
            <a:rPr lang="en-US"/>
            <a:t>And was previously called Causalgia as well. </a:t>
          </a:r>
        </a:p>
      </dgm:t>
    </dgm:pt>
    <dgm:pt modelId="{EB058FF3-4EF9-4ECE-83D7-9736F849FA6E}" type="parTrans" cxnId="{83F0E34F-7900-4D6F-9EAA-CE119CEB2D73}">
      <dgm:prSet/>
      <dgm:spPr/>
      <dgm:t>
        <a:bodyPr/>
        <a:lstStyle/>
        <a:p>
          <a:endParaRPr lang="en-US"/>
        </a:p>
      </dgm:t>
    </dgm:pt>
    <dgm:pt modelId="{627661DB-C48B-4314-ACBB-714916515EA0}" type="sibTrans" cxnId="{83F0E34F-7900-4D6F-9EAA-CE119CEB2D73}">
      <dgm:prSet/>
      <dgm:spPr/>
      <dgm:t>
        <a:bodyPr/>
        <a:lstStyle/>
        <a:p>
          <a:endParaRPr lang="en-US"/>
        </a:p>
      </dgm:t>
    </dgm:pt>
    <dgm:pt modelId="{C5BB4005-10C3-473B-B4FA-9C305C644515}">
      <dgm:prSet/>
      <dgm:spPr/>
      <dgm:t>
        <a:bodyPr/>
        <a:lstStyle/>
        <a:p>
          <a:r>
            <a:rPr lang="en-US"/>
            <a:t>There are also some doctors that will diagnose Reflex Neurovascular Dystrophy (RND). </a:t>
          </a:r>
        </a:p>
      </dgm:t>
    </dgm:pt>
    <dgm:pt modelId="{9BC3CBC3-59F2-42E4-A3A3-D5DA811B0E29}" type="parTrans" cxnId="{41549D7C-F06F-4CED-89C7-BD16BCD8CBE2}">
      <dgm:prSet/>
      <dgm:spPr/>
      <dgm:t>
        <a:bodyPr/>
        <a:lstStyle/>
        <a:p>
          <a:endParaRPr lang="en-US"/>
        </a:p>
      </dgm:t>
    </dgm:pt>
    <dgm:pt modelId="{D899F965-FA2A-46BF-B8C6-FE9294F69919}" type="sibTrans" cxnId="{41549D7C-F06F-4CED-89C7-BD16BCD8CBE2}">
      <dgm:prSet/>
      <dgm:spPr/>
      <dgm:t>
        <a:bodyPr/>
        <a:lstStyle/>
        <a:p>
          <a:endParaRPr lang="en-US"/>
        </a:p>
      </dgm:t>
    </dgm:pt>
    <dgm:pt modelId="{9835DD21-9DD3-4031-9AC9-0F2D66F1B359}">
      <dgm:prSet/>
      <dgm:spPr/>
      <dgm:t>
        <a:bodyPr/>
        <a:lstStyle/>
        <a:p>
          <a:r>
            <a:rPr lang="en-US"/>
            <a:t>In some cases, Amplified Musculoskeletal Pain Syndrome (AMPS) may also be used, although this is not always synonymous with CRPS. </a:t>
          </a:r>
        </a:p>
      </dgm:t>
    </dgm:pt>
    <dgm:pt modelId="{FA2D2C58-20FC-45CA-A335-EE607FA0AAFE}" type="parTrans" cxnId="{8320D66C-DFF7-4935-8DF5-C94E10B57757}">
      <dgm:prSet/>
      <dgm:spPr/>
      <dgm:t>
        <a:bodyPr/>
        <a:lstStyle/>
        <a:p>
          <a:endParaRPr lang="en-US"/>
        </a:p>
      </dgm:t>
    </dgm:pt>
    <dgm:pt modelId="{38ADE089-4373-4E4A-B451-682B67624627}" type="sibTrans" cxnId="{8320D66C-DFF7-4935-8DF5-C94E10B57757}">
      <dgm:prSet/>
      <dgm:spPr/>
      <dgm:t>
        <a:bodyPr/>
        <a:lstStyle/>
        <a:p>
          <a:endParaRPr lang="en-US"/>
        </a:p>
      </dgm:t>
    </dgm:pt>
    <dgm:pt modelId="{D9B4640B-5D5D-42D1-9F61-F30030CF96C7}" type="pres">
      <dgm:prSet presAssocID="{8FB2D1A4-8CFE-4BC8-B886-0FF7C5C6AEA3}" presName="linear" presStyleCnt="0">
        <dgm:presLayoutVars>
          <dgm:animLvl val="lvl"/>
          <dgm:resizeHandles val="exact"/>
        </dgm:presLayoutVars>
      </dgm:prSet>
      <dgm:spPr/>
    </dgm:pt>
    <dgm:pt modelId="{F31F4108-4B32-40DC-A7FC-8DA84215B775}" type="pres">
      <dgm:prSet presAssocID="{A1CD2D0B-FE87-404A-A9DB-8830D5FB0B8C}" presName="parentText" presStyleLbl="node1" presStyleIdx="0" presStyleCnt="4">
        <dgm:presLayoutVars>
          <dgm:chMax val="0"/>
          <dgm:bulletEnabled val="1"/>
        </dgm:presLayoutVars>
      </dgm:prSet>
      <dgm:spPr/>
    </dgm:pt>
    <dgm:pt modelId="{DF8E50EB-0149-4995-93AD-6C54721DDD67}" type="pres">
      <dgm:prSet presAssocID="{048BA30D-A3B1-43A7-995E-383610C3C921}" presName="spacer" presStyleCnt="0"/>
      <dgm:spPr/>
    </dgm:pt>
    <dgm:pt modelId="{3E69DFD4-9194-433B-A1C6-45EFE369E368}" type="pres">
      <dgm:prSet presAssocID="{BBD949D4-35D0-4EC2-9858-4EAF87BC24A0}" presName="parentText" presStyleLbl="node1" presStyleIdx="1" presStyleCnt="4">
        <dgm:presLayoutVars>
          <dgm:chMax val="0"/>
          <dgm:bulletEnabled val="1"/>
        </dgm:presLayoutVars>
      </dgm:prSet>
      <dgm:spPr/>
    </dgm:pt>
    <dgm:pt modelId="{77ADC5C8-0F6A-410C-95AA-EE5689F4497B}" type="pres">
      <dgm:prSet presAssocID="{627661DB-C48B-4314-ACBB-714916515EA0}" presName="spacer" presStyleCnt="0"/>
      <dgm:spPr/>
    </dgm:pt>
    <dgm:pt modelId="{FFE818DA-0216-45FB-8BD1-D5EC605689F0}" type="pres">
      <dgm:prSet presAssocID="{C5BB4005-10C3-473B-B4FA-9C305C644515}" presName="parentText" presStyleLbl="node1" presStyleIdx="2" presStyleCnt="4">
        <dgm:presLayoutVars>
          <dgm:chMax val="0"/>
          <dgm:bulletEnabled val="1"/>
        </dgm:presLayoutVars>
      </dgm:prSet>
      <dgm:spPr/>
    </dgm:pt>
    <dgm:pt modelId="{59561852-5DE7-4A7F-8D13-84988D38A4D3}" type="pres">
      <dgm:prSet presAssocID="{D899F965-FA2A-46BF-B8C6-FE9294F69919}" presName="spacer" presStyleCnt="0"/>
      <dgm:spPr/>
    </dgm:pt>
    <dgm:pt modelId="{D5CFAE1E-BF37-4603-8695-A854E7A7F132}" type="pres">
      <dgm:prSet presAssocID="{9835DD21-9DD3-4031-9AC9-0F2D66F1B359}" presName="parentText" presStyleLbl="node1" presStyleIdx="3" presStyleCnt="4">
        <dgm:presLayoutVars>
          <dgm:chMax val="0"/>
          <dgm:bulletEnabled val="1"/>
        </dgm:presLayoutVars>
      </dgm:prSet>
      <dgm:spPr/>
    </dgm:pt>
  </dgm:ptLst>
  <dgm:cxnLst>
    <dgm:cxn modelId="{53034E2E-B33A-4D10-A7F8-39DE9459C4AA}" srcId="{8FB2D1A4-8CFE-4BC8-B886-0FF7C5C6AEA3}" destId="{A1CD2D0B-FE87-404A-A9DB-8830D5FB0B8C}" srcOrd="0" destOrd="0" parTransId="{02339B15-2F4D-4802-A9F7-6CB0CB91DDD1}" sibTransId="{048BA30D-A3B1-43A7-995E-383610C3C921}"/>
    <dgm:cxn modelId="{8320D66C-DFF7-4935-8DF5-C94E10B57757}" srcId="{8FB2D1A4-8CFE-4BC8-B886-0FF7C5C6AEA3}" destId="{9835DD21-9DD3-4031-9AC9-0F2D66F1B359}" srcOrd="3" destOrd="0" parTransId="{FA2D2C58-20FC-45CA-A335-EE607FA0AAFE}" sibTransId="{38ADE089-4373-4E4A-B451-682B67624627}"/>
    <dgm:cxn modelId="{83F0E34F-7900-4D6F-9EAA-CE119CEB2D73}" srcId="{8FB2D1A4-8CFE-4BC8-B886-0FF7C5C6AEA3}" destId="{BBD949D4-35D0-4EC2-9858-4EAF87BC24A0}" srcOrd="1" destOrd="0" parTransId="{EB058FF3-4EF9-4ECE-83D7-9736F849FA6E}" sibTransId="{627661DB-C48B-4314-ACBB-714916515EA0}"/>
    <dgm:cxn modelId="{9CD19B7B-1E98-4519-9029-5708137F9F72}" type="presOf" srcId="{8FB2D1A4-8CFE-4BC8-B886-0FF7C5C6AEA3}" destId="{D9B4640B-5D5D-42D1-9F61-F30030CF96C7}" srcOrd="0" destOrd="0" presId="urn:microsoft.com/office/officeart/2005/8/layout/vList2"/>
    <dgm:cxn modelId="{41549D7C-F06F-4CED-89C7-BD16BCD8CBE2}" srcId="{8FB2D1A4-8CFE-4BC8-B886-0FF7C5C6AEA3}" destId="{C5BB4005-10C3-473B-B4FA-9C305C644515}" srcOrd="2" destOrd="0" parTransId="{9BC3CBC3-59F2-42E4-A3A3-D5DA811B0E29}" sibTransId="{D899F965-FA2A-46BF-B8C6-FE9294F69919}"/>
    <dgm:cxn modelId="{67B32D86-CA54-45F5-A935-12477BB24458}" type="presOf" srcId="{A1CD2D0B-FE87-404A-A9DB-8830D5FB0B8C}" destId="{F31F4108-4B32-40DC-A7FC-8DA84215B775}" srcOrd="0" destOrd="0" presId="urn:microsoft.com/office/officeart/2005/8/layout/vList2"/>
    <dgm:cxn modelId="{FE9EBEAF-6D83-454C-B243-5B116444AF79}" type="presOf" srcId="{C5BB4005-10C3-473B-B4FA-9C305C644515}" destId="{FFE818DA-0216-45FB-8BD1-D5EC605689F0}" srcOrd="0" destOrd="0" presId="urn:microsoft.com/office/officeart/2005/8/layout/vList2"/>
    <dgm:cxn modelId="{A7F90CB1-C371-407A-BFCA-A3F89BF9B1F3}" type="presOf" srcId="{9835DD21-9DD3-4031-9AC9-0F2D66F1B359}" destId="{D5CFAE1E-BF37-4603-8695-A854E7A7F132}" srcOrd="0" destOrd="0" presId="urn:microsoft.com/office/officeart/2005/8/layout/vList2"/>
    <dgm:cxn modelId="{B83F66EF-3052-4635-BB4E-FB7F663C4379}" type="presOf" srcId="{BBD949D4-35D0-4EC2-9858-4EAF87BC24A0}" destId="{3E69DFD4-9194-433B-A1C6-45EFE369E368}" srcOrd="0" destOrd="0" presId="urn:microsoft.com/office/officeart/2005/8/layout/vList2"/>
    <dgm:cxn modelId="{9FE8A092-1306-4F45-A19C-5D9F0613315B}" type="presParOf" srcId="{D9B4640B-5D5D-42D1-9F61-F30030CF96C7}" destId="{F31F4108-4B32-40DC-A7FC-8DA84215B775}" srcOrd="0" destOrd="0" presId="urn:microsoft.com/office/officeart/2005/8/layout/vList2"/>
    <dgm:cxn modelId="{F5C0E625-81FD-4782-BD0E-830881F8BDA9}" type="presParOf" srcId="{D9B4640B-5D5D-42D1-9F61-F30030CF96C7}" destId="{DF8E50EB-0149-4995-93AD-6C54721DDD67}" srcOrd="1" destOrd="0" presId="urn:microsoft.com/office/officeart/2005/8/layout/vList2"/>
    <dgm:cxn modelId="{DBA39525-52ED-4A3B-9D22-67A984B8623E}" type="presParOf" srcId="{D9B4640B-5D5D-42D1-9F61-F30030CF96C7}" destId="{3E69DFD4-9194-433B-A1C6-45EFE369E368}" srcOrd="2" destOrd="0" presId="urn:microsoft.com/office/officeart/2005/8/layout/vList2"/>
    <dgm:cxn modelId="{4EE849B9-0ED0-4934-B5AB-8336D6A4C770}" type="presParOf" srcId="{D9B4640B-5D5D-42D1-9F61-F30030CF96C7}" destId="{77ADC5C8-0F6A-410C-95AA-EE5689F4497B}" srcOrd="3" destOrd="0" presId="urn:microsoft.com/office/officeart/2005/8/layout/vList2"/>
    <dgm:cxn modelId="{17BC16AB-7CF1-412D-A316-10A54FDB9CFD}" type="presParOf" srcId="{D9B4640B-5D5D-42D1-9F61-F30030CF96C7}" destId="{FFE818DA-0216-45FB-8BD1-D5EC605689F0}" srcOrd="4" destOrd="0" presId="urn:microsoft.com/office/officeart/2005/8/layout/vList2"/>
    <dgm:cxn modelId="{45F9E2A5-C1BC-451E-83C3-2050DE90B98C}" type="presParOf" srcId="{D9B4640B-5D5D-42D1-9F61-F30030CF96C7}" destId="{59561852-5DE7-4A7F-8D13-84988D38A4D3}" srcOrd="5" destOrd="0" presId="urn:microsoft.com/office/officeart/2005/8/layout/vList2"/>
    <dgm:cxn modelId="{83DE3427-2CE9-44B9-BB3F-F13EF29303C9}" type="presParOf" srcId="{D9B4640B-5D5D-42D1-9F61-F30030CF96C7}" destId="{D5CFAE1E-BF37-4603-8695-A854E7A7F132}"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FFEBF374-D6BA-48D8-9CC9-CDF8345F941F}" type="doc">
      <dgm:prSet loTypeId="urn:microsoft.com/office/officeart/2005/8/layout/vList2" loCatId="list" qsTypeId="urn:microsoft.com/office/officeart/2005/8/quickstyle/simple1" qsCatId="simple" csTypeId="urn:microsoft.com/office/officeart/2005/8/colors/colorful2" csCatId="colorful"/>
      <dgm:spPr/>
      <dgm:t>
        <a:bodyPr/>
        <a:lstStyle/>
        <a:p>
          <a:endParaRPr lang="en-US"/>
        </a:p>
      </dgm:t>
    </dgm:pt>
    <dgm:pt modelId="{FD83D3CE-3F33-41C7-B853-AC38332CAE06}">
      <dgm:prSet/>
      <dgm:spPr/>
      <dgm:t>
        <a:bodyPr/>
        <a:lstStyle/>
        <a:p>
          <a:r>
            <a:rPr lang="en-US"/>
            <a:t>The autonomic nervous system (ANS) is the part of our nervous system that controls functions of the body which are not consciously controlled, such as heart rate, breathing and digestion. </a:t>
          </a:r>
        </a:p>
      </dgm:t>
    </dgm:pt>
    <dgm:pt modelId="{1DF9700A-769A-4026-8A25-1943C2A089F4}" type="parTrans" cxnId="{FEC3086D-5E67-4E22-862F-E00CB7DE795E}">
      <dgm:prSet/>
      <dgm:spPr/>
      <dgm:t>
        <a:bodyPr/>
        <a:lstStyle/>
        <a:p>
          <a:endParaRPr lang="en-US"/>
        </a:p>
      </dgm:t>
    </dgm:pt>
    <dgm:pt modelId="{916EBE59-5B41-47DB-A366-D9DD07CDA8A1}" type="sibTrans" cxnId="{FEC3086D-5E67-4E22-862F-E00CB7DE795E}">
      <dgm:prSet/>
      <dgm:spPr/>
      <dgm:t>
        <a:bodyPr/>
        <a:lstStyle/>
        <a:p>
          <a:endParaRPr lang="en-US"/>
        </a:p>
      </dgm:t>
    </dgm:pt>
    <dgm:pt modelId="{2F2B022E-5CA4-4203-8C00-1E3B58EE723D}">
      <dgm:prSet/>
      <dgm:spPr/>
      <dgm:t>
        <a:bodyPr/>
        <a:lstStyle/>
        <a:p>
          <a:r>
            <a:rPr lang="en-US"/>
            <a:t>The sympathetic nervous system (SNS) is part of the ANS, and its main function is to activate the changes necessary for a perceived harmful event, commonly referred to as our ‘fight or flight’ response.</a:t>
          </a:r>
        </a:p>
      </dgm:t>
    </dgm:pt>
    <dgm:pt modelId="{B42F95E7-46FB-4CD8-A81B-3259CAAA54D2}" type="parTrans" cxnId="{93A89F7A-244F-4889-B343-717C1714C0A0}">
      <dgm:prSet/>
      <dgm:spPr/>
      <dgm:t>
        <a:bodyPr/>
        <a:lstStyle/>
        <a:p>
          <a:endParaRPr lang="en-US"/>
        </a:p>
      </dgm:t>
    </dgm:pt>
    <dgm:pt modelId="{C2C264B3-F7F8-49A5-8CFA-D4DF3BF22193}" type="sibTrans" cxnId="{93A89F7A-244F-4889-B343-717C1714C0A0}">
      <dgm:prSet/>
      <dgm:spPr/>
      <dgm:t>
        <a:bodyPr/>
        <a:lstStyle/>
        <a:p>
          <a:endParaRPr lang="en-US"/>
        </a:p>
      </dgm:t>
    </dgm:pt>
    <dgm:pt modelId="{C1792BFF-A2B8-42BA-A56A-BCE53E876C9A}">
      <dgm:prSet/>
      <dgm:spPr/>
      <dgm:t>
        <a:bodyPr/>
        <a:lstStyle/>
        <a:p>
          <a:r>
            <a:rPr lang="en-US"/>
            <a:t>One theory suggests that following physical trauma, CRPS may develop as a result of the SNS triggering the release of certain ‘fight-or-flight’ hormones known as catecholamines.</a:t>
          </a:r>
        </a:p>
      </dgm:t>
    </dgm:pt>
    <dgm:pt modelId="{F3C9A0F4-13FE-4FEA-844F-15F0B0359A10}" type="parTrans" cxnId="{A7DED851-A469-4360-A665-8FE9AD885FD3}">
      <dgm:prSet/>
      <dgm:spPr/>
      <dgm:t>
        <a:bodyPr/>
        <a:lstStyle/>
        <a:p>
          <a:endParaRPr lang="en-US"/>
        </a:p>
      </dgm:t>
    </dgm:pt>
    <dgm:pt modelId="{4D408B90-2F37-4ACD-82A3-DA3EFC3953FD}" type="sibTrans" cxnId="{A7DED851-A469-4360-A665-8FE9AD885FD3}">
      <dgm:prSet/>
      <dgm:spPr/>
      <dgm:t>
        <a:bodyPr/>
        <a:lstStyle/>
        <a:p>
          <a:endParaRPr lang="en-US"/>
        </a:p>
      </dgm:t>
    </dgm:pt>
    <dgm:pt modelId="{8B1E3B93-269E-45BF-A5DB-D2A8F686B352}" type="pres">
      <dgm:prSet presAssocID="{FFEBF374-D6BA-48D8-9CC9-CDF8345F941F}" presName="linear" presStyleCnt="0">
        <dgm:presLayoutVars>
          <dgm:animLvl val="lvl"/>
          <dgm:resizeHandles val="exact"/>
        </dgm:presLayoutVars>
      </dgm:prSet>
      <dgm:spPr/>
    </dgm:pt>
    <dgm:pt modelId="{2C678402-08C5-4F2C-8834-6A2130B62803}" type="pres">
      <dgm:prSet presAssocID="{FD83D3CE-3F33-41C7-B853-AC38332CAE06}" presName="parentText" presStyleLbl="node1" presStyleIdx="0" presStyleCnt="3">
        <dgm:presLayoutVars>
          <dgm:chMax val="0"/>
          <dgm:bulletEnabled val="1"/>
        </dgm:presLayoutVars>
      </dgm:prSet>
      <dgm:spPr/>
    </dgm:pt>
    <dgm:pt modelId="{2A7BD762-AA15-4693-99AB-AE162258B499}" type="pres">
      <dgm:prSet presAssocID="{916EBE59-5B41-47DB-A366-D9DD07CDA8A1}" presName="spacer" presStyleCnt="0"/>
      <dgm:spPr/>
    </dgm:pt>
    <dgm:pt modelId="{9A41646F-5FA2-4CD1-BC3D-DFDA1F77A8C5}" type="pres">
      <dgm:prSet presAssocID="{2F2B022E-5CA4-4203-8C00-1E3B58EE723D}" presName="parentText" presStyleLbl="node1" presStyleIdx="1" presStyleCnt="3">
        <dgm:presLayoutVars>
          <dgm:chMax val="0"/>
          <dgm:bulletEnabled val="1"/>
        </dgm:presLayoutVars>
      </dgm:prSet>
      <dgm:spPr/>
    </dgm:pt>
    <dgm:pt modelId="{2DC6DB37-D4A3-409E-9EED-F4848249B272}" type="pres">
      <dgm:prSet presAssocID="{C2C264B3-F7F8-49A5-8CFA-D4DF3BF22193}" presName="spacer" presStyleCnt="0"/>
      <dgm:spPr/>
    </dgm:pt>
    <dgm:pt modelId="{0D2C2441-4FB1-49D5-9BA5-52C9D5930CF2}" type="pres">
      <dgm:prSet presAssocID="{C1792BFF-A2B8-42BA-A56A-BCE53E876C9A}" presName="parentText" presStyleLbl="node1" presStyleIdx="2" presStyleCnt="3">
        <dgm:presLayoutVars>
          <dgm:chMax val="0"/>
          <dgm:bulletEnabled val="1"/>
        </dgm:presLayoutVars>
      </dgm:prSet>
      <dgm:spPr/>
    </dgm:pt>
  </dgm:ptLst>
  <dgm:cxnLst>
    <dgm:cxn modelId="{D1B9BF4C-6305-4ED5-AC13-18B518AEF6B0}" type="presOf" srcId="{FFEBF374-D6BA-48D8-9CC9-CDF8345F941F}" destId="{8B1E3B93-269E-45BF-A5DB-D2A8F686B352}" srcOrd="0" destOrd="0" presId="urn:microsoft.com/office/officeart/2005/8/layout/vList2"/>
    <dgm:cxn modelId="{FEC3086D-5E67-4E22-862F-E00CB7DE795E}" srcId="{FFEBF374-D6BA-48D8-9CC9-CDF8345F941F}" destId="{FD83D3CE-3F33-41C7-B853-AC38332CAE06}" srcOrd="0" destOrd="0" parTransId="{1DF9700A-769A-4026-8A25-1943C2A089F4}" sibTransId="{916EBE59-5B41-47DB-A366-D9DD07CDA8A1}"/>
    <dgm:cxn modelId="{A7DED851-A469-4360-A665-8FE9AD885FD3}" srcId="{FFEBF374-D6BA-48D8-9CC9-CDF8345F941F}" destId="{C1792BFF-A2B8-42BA-A56A-BCE53E876C9A}" srcOrd="2" destOrd="0" parTransId="{F3C9A0F4-13FE-4FEA-844F-15F0B0359A10}" sibTransId="{4D408B90-2F37-4ACD-82A3-DA3EFC3953FD}"/>
    <dgm:cxn modelId="{93A89F7A-244F-4889-B343-717C1714C0A0}" srcId="{FFEBF374-D6BA-48D8-9CC9-CDF8345F941F}" destId="{2F2B022E-5CA4-4203-8C00-1E3B58EE723D}" srcOrd="1" destOrd="0" parTransId="{B42F95E7-46FB-4CD8-A81B-3259CAAA54D2}" sibTransId="{C2C264B3-F7F8-49A5-8CFA-D4DF3BF22193}"/>
    <dgm:cxn modelId="{E6169FE6-E105-4593-900C-262CCC9333B4}" type="presOf" srcId="{FD83D3CE-3F33-41C7-B853-AC38332CAE06}" destId="{2C678402-08C5-4F2C-8834-6A2130B62803}" srcOrd="0" destOrd="0" presId="urn:microsoft.com/office/officeart/2005/8/layout/vList2"/>
    <dgm:cxn modelId="{B73060F1-8822-428C-9D69-F5F04B80E014}" type="presOf" srcId="{C1792BFF-A2B8-42BA-A56A-BCE53E876C9A}" destId="{0D2C2441-4FB1-49D5-9BA5-52C9D5930CF2}" srcOrd="0" destOrd="0" presId="urn:microsoft.com/office/officeart/2005/8/layout/vList2"/>
    <dgm:cxn modelId="{0DB6D2F4-3C76-4938-A2E9-A3F4090A61F0}" type="presOf" srcId="{2F2B022E-5CA4-4203-8C00-1E3B58EE723D}" destId="{9A41646F-5FA2-4CD1-BC3D-DFDA1F77A8C5}" srcOrd="0" destOrd="0" presId="urn:microsoft.com/office/officeart/2005/8/layout/vList2"/>
    <dgm:cxn modelId="{447179C3-47EF-4143-B50A-E1468E611938}" type="presParOf" srcId="{8B1E3B93-269E-45BF-A5DB-D2A8F686B352}" destId="{2C678402-08C5-4F2C-8834-6A2130B62803}" srcOrd="0" destOrd="0" presId="urn:microsoft.com/office/officeart/2005/8/layout/vList2"/>
    <dgm:cxn modelId="{5059A4B3-6618-458F-8438-7D91045C9745}" type="presParOf" srcId="{8B1E3B93-269E-45BF-A5DB-D2A8F686B352}" destId="{2A7BD762-AA15-4693-99AB-AE162258B499}" srcOrd="1" destOrd="0" presId="urn:microsoft.com/office/officeart/2005/8/layout/vList2"/>
    <dgm:cxn modelId="{35C6609A-B707-4A46-B945-AF05821C6A99}" type="presParOf" srcId="{8B1E3B93-269E-45BF-A5DB-D2A8F686B352}" destId="{9A41646F-5FA2-4CD1-BC3D-DFDA1F77A8C5}" srcOrd="2" destOrd="0" presId="urn:microsoft.com/office/officeart/2005/8/layout/vList2"/>
    <dgm:cxn modelId="{878C9EC6-6F45-4170-A0A7-BA425994117B}" type="presParOf" srcId="{8B1E3B93-269E-45BF-A5DB-D2A8F686B352}" destId="{2DC6DB37-D4A3-409E-9EED-F4848249B272}" srcOrd="3" destOrd="0" presId="urn:microsoft.com/office/officeart/2005/8/layout/vList2"/>
    <dgm:cxn modelId="{AD18C221-DAD1-45DE-8FFD-A05A85D30928}" type="presParOf" srcId="{8B1E3B93-269E-45BF-A5DB-D2A8F686B352}" destId="{0D2C2441-4FB1-49D5-9BA5-52C9D5930CF2}"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7E9B95E2-23FC-4DF4-B3F4-76ACD60A8B9E}"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5126FE44-2251-46A9-9D27-30CED385AD06}">
      <dgm:prSet custT="1"/>
      <dgm:spPr/>
      <dgm:t>
        <a:bodyPr/>
        <a:lstStyle/>
        <a:p>
          <a:pPr>
            <a:lnSpc>
              <a:spcPct val="100000"/>
            </a:lnSpc>
          </a:pPr>
          <a:r>
            <a:rPr lang="en-US" sz="1600" b="1" i="1" dirty="0"/>
            <a:t>Our multi-modality protocol includes -</a:t>
          </a:r>
          <a:r>
            <a:rPr lang="en-US" sz="1600" dirty="0"/>
            <a:t> Laser / Photobiomodulation, Pulsed Electromagnetic Field (PEMF), neuroplasticity training, biofeedback, neurofeedback, microcurrent, clinical hypnosis, breathwork, Neurosage, EMDR, etc.</a:t>
          </a:r>
        </a:p>
      </dgm:t>
    </dgm:pt>
    <dgm:pt modelId="{3D56CBD0-8620-4959-8198-AA1B730648D6}" type="parTrans" cxnId="{E17E9B9A-EA99-4140-A274-35B0D4B8D95E}">
      <dgm:prSet/>
      <dgm:spPr/>
      <dgm:t>
        <a:bodyPr/>
        <a:lstStyle/>
        <a:p>
          <a:endParaRPr lang="en-US"/>
        </a:p>
      </dgm:t>
    </dgm:pt>
    <dgm:pt modelId="{491EA025-C04D-4ACA-BBFD-DD564D79CE7B}" type="sibTrans" cxnId="{E17E9B9A-EA99-4140-A274-35B0D4B8D95E}">
      <dgm:prSet/>
      <dgm:spPr/>
      <dgm:t>
        <a:bodyPr/>
        <a:lstStyle/>
        <a:p>
          <a:endParaRPr lang="en-US"/>
        </a:p>
      </dgm:t>
    </dgm:pt>
    <dgm:pt modelId="{A25D2CAB-5743-4BE7-B287-295F8C7BCBF1}">
      <dgm:prSet custT="1"/>
      <dgm:spPr/>
      <dgm:t>
        <a:bodyPr/>
        <a:lstStyle/>
        <a:p>
          <a:pPr>
            <a:lnSpc>
              <a:spcPct val="100000"/>
            </a:lnSpc>
          </a:pPr>
          <a:r>
            <a:rPr lang="en-US" sz="1600" dirty="0"/>
            <a:t>Think of our multi-modality protocol as a blueprint that is individualized to meet your child’s specific needs and goals.   </a:t>
          </a:r>
        </a:p>
      </dgm:t>
    </dgm:pt>
    <dgm:pt modelId="{D4418A76-B176-4B78-B64B-AA03A9FFCE09}" type="parTrans" cxnId="{A985C150-FC9A-46FB-8CBE-769A74517C75}">
      <dgm:prSet/>
      <dgm:spPr/>
      <dgm:t>
        <a:bodyPr/>
        <a:lstStyle/>
        <a:p>
          <a:endParaRPr lang="en-US"/>
        </a:p>
      </dgm:t>
    </dgm:pt>
    <dgm:pt modelId="{43106CDE-D6E2-41CB-A6F0-EBD04E2AE29B}" type="sibTrans" cxnId="{A985C150-FC9A-46FB-8CBE-769A74517C75}">
      <dgm:prSet/>
      <dgm:spPr/>
      <dgm:t>
        <a:bodyPr/>
        <a:lstStyle/>
        <a:p>
          <a:endParaRPr lang="en-US"/>
        </a:p>
      </dgm:t>
    </dgm:pt>
    <dgm:pt modelId="{CA57B834-FBA1-4A47-86E5-4E7EFB4274D4}">
      <dgm:prSet custT="1"/>
      <dgm:spPr/>
      <dgm:t>
        <a:bodyPr/>
        <a:lstStyle/>
        <a:p>
          <a:pPr>
            <a:lnSpc>
              <a:spcPct val="100000"/>
            </a:lnSpc>
          </a:pPr>
          <a:r>
            <a:rPr lang="en-US" sz="1600" dirty="0"/>
            <a:t>Unlike other programs – we can truly say we understand CRPS.</a:t>
          </a:r>
        </a:p>
        <a:p>
          <a:pPr>
            <a:lnSpc>
              <a:spcPct val="100000"/>
            </a:lnSpc>
          </a:pPr>
          <a:r>
            <a:rPr lang="en-US" sz="500" dirty="0"/>
            <a:t> </a:t>
          </a:r>
        </a:p>
        <a:p>
          <a:pPr>
            <a:lnSpc>
              <a:spcPct val="100000"/>
            </a:lnSpc>
          </a:pPr>
          <a:r>
            <a:rPr lang="en-US" sz="1600" dirty="0"/>
            <a:t>As someone that lived with type 2 CRPS for 7 years and gained long-term remission – I truly have walked a mile in the shoes of your child.   </a:t>
          </a:r>
        </a:p>
      </dgm:t>
    </dgm:pt>
    <dgm:pt modelId="{F61D1572-C89C-4429-8974-7F0B0244AAFD}" type="parTrans" cxnId="{364C6316-4F51-450E-BBFF-3538D30A9DBC}">
      <dgm:prSet/>
      <dgm:spPr/>
      <dgm:t>
        <a:bodyPr/>
        <a:lstStyle/>
        <a:p>
          <a:endParaRPr lang="en-US"/>
        </a:p>
      </dgm:t>
    </dgm:pt>
    <dgm:pt modelId="{0677271B-BA43-40F5-A888-62C271ADF4F3}" type="sibTrans" cxnId="{364C6316-4F51-450E-BBFF-3538D30A9DBC}">
      <dgm:prSet/>
      <dgm:spPr/>
      <dgm:t>
        <a:bodyPr/>
        <a:lstStyle/>
        <a:p>
          <a:endParaRPr lang="en-US"/>
        </a:p>
      </dgm:t>
    </dgm:pt>
    <dgm:pt modelId="{71C7D521-7614-4F72-8F01-D2637185D833}">
      <dgm:prSet custT="1"/>
      <dgm:spPr/>
      <dgm:t>
        <a:bodyPr/>
        <a:lstStyle/>
        <a:p>
          <a:pPr>
            <a:lnSpc>
              <a:spcPct val="100000"/>
            </a:lnSpc>
          </a:pPr>
          <a:r>
            <a:rPr lang="en-US" sz="1600" dirty="0"/>
            <a:t>I believe that causing pain actually pushes the body further into fight/flight.  </a:t>
          </a:r>
        </a:p>
        <a:p>
          <a:pPr>
            <a:lnSpc>
              <a:spcPct val="100000"/>
            </a:lnSpc>
          </a:pPr>
          <a:r>
            <a:rPr lang="en-US" sz="500" dirty="0"/>
            <a:t> </a:t>
          </a:r>
        </a:p>
        <a:p>
          <a:pPr>
            <a:lnSpc>
              <a:spcPct val="100000"/>
            </a:lnSpc>
          </a:pPr>
          <a:r>
            <a:rPr lang="en-US" sz="1600" dirty="0"/>
            <a:t>This is what makes us different and allows us to see remarkable changes in our patients. </a:t>
          </a:r>
        </a:p>
      </dgm:t>
    </dgm:pt>
    <dgm:pt modelId="{88BF72E9-10DC-4CAB-801C-F1C2C647B299}" type="parTrans" cxnId="{592EE8B8-3A99-4017-9B18-B8565FC2C3B7}">
      <dgm:prSet/>
      <dgm:spPr/>
      <dgm:t>
        <a:bodyPr/>
        <a:lstStyle/>
        <a:p>
          <a:endParaRPr lang="en-US"/>
        </a:p>
      </dgm:t>
    </dgm:pt>
    <dgm:pt modelId="{3DA6FD85-13FC-472A-A629-3DCA92AE0F50}" type="sibTrans" cxnId="{592EE8B8-3A99-4017-9B18-B8565FC2C3B7}">
      <dgm:prSet/>
      <dgm:spPr/>
      <dgm:t>
        <a:bodyPr/>
        <a:lstStyle/>
        <a:p>
          <a:endParaRPr lang="en-US"/>
        </a:p>
      </dgm:t>
    </dgm:pt>
    <dgm:pt modelId="{9BEBDF10-1A37-4C58-8E35-60E5A6117BAF}" type="pres">
      <dgm:prSet presAssocID="{7E9B95E2-23FC-4DF4-B3F4-76ACD60A8B9E}" presName="vert0" presStyleCnt="0">
        <dgm:presLayoutVars>
          <dgm:dir/>
          <dgm:animOne val="branch"/>
          <dgm:animLvl val="lvl"/>
        </dgm:presLayoutVars>
      </dgm:prSet>
      <dgm:spPr/>
    </dgm:pt>
    <dgm:pt modelId="{4FD970E9-C471-498B-BB53-4D69AB303914}" type="pres">
      <dgm:prSet presAssocID="{5126FE44-2251-46A9-9D27-30CED385AD06}" presName="thickLine" presStyleLbl="alignNode1" presStyleIdx="0" presStyleCnt="4"/>
      <dgm:spPr/>
    </dgm:pt>
    <dgm:pt modelId="{55947096-005E-4EA7-9124-16728449F5EC}" type="pres">
      <dgm:prSet presAssocID="{5126FE44-2251-46A9-9D27-30CED385AD06}" presName="horz1" presStyleCnt="0"/>
      <dgm:spPr/>
    </dgm:pt>
    <dgm:pt modelId="{B0AE4250-0C64-42A9-AD0B-93EE7B77D8CF}" type="pres">
      <dgm:prSet presAssocID="{5126FE44-2251-46A9-9D27-30CED385AD06}" presName="tx1" presStyleLbl="revTx" presStyleIdx="0" presStyleCnt="4" custScaleY="151870"/>
      <dgm:spPr/>
    </dgm:pt>
    <dgm:pt modelId="{31BFBAC0-E045-4F62-AAFD-2258DDC200DE}" type="pres">
      <dgm:prSet presAssocID="{5126FE44-2251-46A9-9D27-30CED385AD06}" presName="vert1" presStyleCnt="0"/>
      <dgm:spPr/>
    </dgm:pt>
    <dgm:pt modelId="{B2782BA8-2F10-4D6C-9A78-1506CBEEC2AA}" type="pres">
      <dgm:prSet presAssocID="{A25D2CAB-5743-4BE7-B287-295F8C7BCBF1}" presName="thickLine" presStyleLbl="alignNode1" presStyleIdx="1" presStyleCnt="4"/>
      <dgm:spPr/>
    </dgm:pt>
    <dgm:pt modelId="{D5F6219E-BB35-4B99-9838-F1F382FD8C76}" type="pres">
      <dgm:prSet presAssocID="{A25D2CAB-5743-4BE7-B287-295F8C7BCBF1}" presName="horz1" presStyleCnt="0"/>
      <dgm:spPr/>
    </dgm:pt>
    <dgm:pt modelId="{10C32EF1-C635-420C-A74D-785AFD0C7FAB}" type="pres">
      <dgm:prSet presAssocID="{A25D2CAB-5743-4BE7-B287-295F8C7BCBF1}" presName="tx1" presStyleLbl="revTx" presStyleIdx="1" presStyleCnt="4" custAng="0" custScaleY="113715"/>
      <dgm:spPr/>
    </dgm:pt>
    <dgm:pt modelId="{FC000E1F-3BED-47B7-8119-03ECE2471C89}" type="pres">
      <dgm:prSet presAssocID="{A25D2CAB-5743-4BE7-B287-295F8C7BCBF1}" presName="vert1" presStyleCnt="0"/>
      <dgm:spPr/>
    </dgm:pt>
    <dgm:pt modelId="{177F0DED-78C0-41EA-B2D4-4E1FF25101BB}" type="pres">
      <dgm:prSet presAssocID="{CA57B834-FBA1-4A47-86E5-4E7EFB4274D4}" presName="thickLine" presStyleLbl="alignNode1" presStyleIdx="2" presStyleCnt="4"/>
      <dgm:spPr/>
    </dgm:pt>
    <dgm:pt modelId="{69FDA23F-31E1-41CE-BD73-6FC0EC929052}" type="pres">
      <dgm:prSet presAssocID="{CA57B834-FBA1-4A47-86E5-4E7EFB4274D4}" presName="horz1" presStyleCnt="0"/>
      <dgm:spPr/>
    </dgm:pt>
    <dgm:pt modelId="{16DA1A4D-0202-4801-A965-7179524470C1}" type="pres">
      <dgm:prSet presAssocID="{CA57B834-FBA1-4A47-86E5-4E7EFB4274D4}" presName="tx1" presStyleLbl="revTx" presStyleIdx="2" presStyleCnt="4" custScaleY="142780"/>
      <dgm:spPr/>
    </dgm:pt>
    <dgm:pt modelId="{B71A065C-8CA4-4F35-BC2A-B5842C704AE1}" type="pres">
      <dgm:prSet presAssocID="{CA57B834-FBA1-4A47-86E5-4E7EFB4274D4}" presName="vert1" presStyleCnt="0"/>
      <dgm:spPr/>
    </dgm:pt>
    <dgm:pt modelId="{094EC1C9-04DF-43FC-BFED-75A7699B5040}" type="pres">
      <dgm:prSet presAssocID="{71C7D521-7614-4F72-8F01-D2637185D833}" presName="thickLine" presStyleLbl="alignNode1" presStyleIdx="3" presStyleCnt="4"/>
      <dgm:spPr/>
    </dgm:pt>
    <dgm:pt modelId="{EC01B39F-88FA-4D1A-B069-5D63444011C6}" type="pres">
      <dgm:prSet presAssocID="{71C7D521-7614-4F72-8F01-D2637185D833}" presName="horz1" presStyleCnt="0"/>
      <dgm:spPr/>
    </dgm:pt>
    <dgm:pt modelId="{19382A54-C374-4163-8886-3D10D5FD4177}" type="pres">
      <dgm:prSet presAssocID="{71C7D521-7614-4F72-8F01-D2637185D833}" presName="tx1" presStyleLbl="revTx" presStyleIdx="3" presStyleCnt="4" custScaleY="200272"/>
      <dgm:spPr/>
    </dgm:pt>
    <dgm:pt modelId="{5D30F2F2-2E7A-4EC3-9321-31833B9832C5}" type="pres">
      <dgm:prSet presAssocID="{71C7D521-7614-4F72-8F01-D2637185D833}" presName="vert1" presStyleCnt="0"/>
      <dgm:spPr/>
    </dgm:pt>
  </dgm:ptLst>
  <dgm:cxnLst>
    <dgm:cxn modelId="{6FF3DA14-D272-4646-AC70-DAE27CB2AD95}" type="presOf" srcId="{7E9B95E2-23FC-4DF4-B3F4-76ACD60A8B9E}" destId="{9BEBDF10-1A37-4C58-8E35-60E5A6117BAF}" srcOrd="0" destOrd="0" presId="urn:microsoft.com/office/officeart/2008/layout/LinedList"/>
    <dgm:cxn modelId="{364C6316-4F51-450E-BBFF-3538D30A9DBC}" srcId="{7E9B95E2-23FC-4DF4-B3F4-76ACD60A8B9E}" destId="{CA57B834-FBA1-4A47-86E5-4E7EFB4274D4}" srcOrd="2" destOrd="0" parTransId="{F61D1572-C89C-4429-8974-7F0B0244AAFD}" sibTransId="{0677271B-BA43-40F5-A888-62C271ADF4F3}"/>
    <dgm:cxn modelId="{72C78441-9858-41C0-B4E5-03C99FFA5F5E}" type="presOf" srcId="{71C7D521-7614-4F72-8F01-D2637185D833}" destId="{19382A54-C374-4163-8886-3D10D5FD4177}" srcOrd="0" destOrd="0" presId="urn:microsoft.com/office/officeart/2008/layout/LinedList"/>
    <dgm:cxn modelId="{A985C150-FC9A-46FB-8CBE-769A74517C75}" srcId="{7E9B95E2-23FC-4DF4-B3F4-76ACD60A8B9E}" destId="{A25D2CAB-5743-4BE7-B287-295F8C7BCBF1}" srcOrd="1" destOrd="0" parTransId="{D4418A76-B176-4B78-B64B-AA03A9FFCE09}" sibTransId="{43106CDE-D6E2-41CB-A6F0-EBD04E2AE29B}"/>
    <dgm:cxn modelId="{C0848B7D-C6D6-4BEA-9BC3-59F8E8842BBC}" type="presOf" srcId="{CA57B834-FBA1-4A47-86E5-4E7EFB4274D4}" destId="{16DA1A4D-0202-4801-A965-7179524470C1}" srcOrd="0" destOrd="0" presId="urn:microsoft.com/office/officeart/2008/layout/LinedList"/>
    <dgm:cxn modelId="{9050F283-7830-4123-B03E-D4525F3DCBAF}" type="presOf" srcId="{A25D2CAB-5743-4BE7-B287-295F8C7BCBF1}" destId="{10C32EF1-C635-420C-A74D-785AFD0C7FAB}" srcOrd="0" destOrd="0" presId="urn:microsoft.com/office/officeart/2008/layout/LinedList"/>
    <dgm:cxn modelId="{ABBD5988-44BD-4933-9018-630AB2BA6CAB}" type="presOf" srcId="{5126FE44-2251-46A9-9D27-30CED385AD06}" destId="{B0AE4250-0C64-42A9-AD0B-93EE7B77D8CF}" srcOrd="0" destOrd="0" presId="urn:microsoft.com/office/officeart/2008/layout/LinedList"/>
    <dgm:cxn modelId="{E17E9B9A-EA99-4140-A274-35B0D4B8D95E}" srcId="{7E9B95E2-23FC-4DF4-B3F4-76ACD60A8B9E}" destId="{5126FE44-2251-46A9-9D27-30CED385AD06}" srcOrd="0" destOrd="0" parTransId="{3D56CBD0-8620-4959-8198-AA1B730648D6}" sibTransId="{491EA025-C04D-4ACA-BBFD-DD564D79CE7B}"/>
    <dgm:cxn modelId="{592EE8B8-3A99-4017-9B18-B8565FC2C3B7}" srcId="{7E9B95E2-23FC-4DF4-B3F4-76ACD60A8B9E}" destId="{71C7D521-7614-4F72-8F01-D2637185D833}" srcOrd="3" destOrd="0" parTransId="{88BF72E9-10DC-4CAB-801C-F1C2C647B299}" sibTransId="{3DA6FD85-13FC-472A-A629-3DCA92AE0F50}"/>
    <dgm:cxn modelId="{FFA59731-1E90-4172-B647-CF1146C929C9}" type="presParOf" srcId="{9BEBDF10-1A37-4C58-8E35-60E5A6117BAF}" destId="{4FD970E9-C471-498B-BB53-4D69AB303914}" srcOrd="0" destOrd="0" presId="urn:microsoft.com/office/officeart/2008/layout/LinedList"/>
    <dgm:cxn modelId="{70563B72-CE56-405B-A94C-F1FD1FE6F623}" type="presParOf" srcId="{9BEBDF10-1A37-4C58-8E35-60E5A6117BAF}" destId="{55947096-005E-4EA7-9124-16728449F5EC}" srcOrd="1" destOrd="0" presId="urn:microsoft.com/office/officeart/2008/layout/LinedList"/>
    <dgm:cxn modelId="{B897F710-00F0-4022-9A18-626B171DF7F1}" type="presParOf" srcId="{55947096-005E-4EA7-9124-16728449F5EC}" destId="{B0AE4250-0C64-42A9-AD0B-93EE7B77D8CF}" srcOrd="0" destOrd="0" presId="urn:microsoft.com/office/officeart/2008/layout/LinedList"/>
    <dgm:cxn modelId="{FF00D8A3-B398-448B-A574-924F82083376}" type="presParOf" srcId="{55947096-005E-4EA7-9124-16728449F5EC}" destId="{31BFBAC0-E045-4F62-AAFD-2258DDC200DE}" srcOrd="1" destOrd="0" presId="urn:microsoft.com/office/officeart/2008/layout/LinedList"/>
    <dgm:cxn modelId="{DD574F15-24B0-43CF-9D2E-88C3BC0743E9}" type="presParOf" srcId="{9BEBDF10-1A37-4C58-8E35-60E5A6117BAF}" destId="{B2782BA8-2F10-4D6C-9A78-1506CBEEC2AA}" srcOrd="2" destOrd="0" presId="urn:microsoft.com/office/officeart/2008/layout/LinedList"/>
    <dgm:cxn modelId="{75EF54F7-DF8F-4681-8332-D6FEB7141CF3}" type="presParOf" srcId="{9BEBDF10-1A37-4C58-8E35-60E5A6117BAF}" destId="{D5F6219E-BB35-4B99-9838-F1F382FD8C76}" srcOrd="3" destOrd="0" presId="urn:microsoft.com/office/officeart/2008/layout/LinedList"/>
    <dgm:cxn modelId="{ECEF189A-16B4-48B1-84D8-2AD30C03830F}" type="presParOf" srcId="{D5F6219E-BB35-4B99-9838-F1F382FD8C76}" destId="{10C32EF1-C635-420C-A74D-785AFD0C7FAB}" srcOrd="0" destOrd="0" presId="urn:microsoft.com/office/officeart/2008/layout/LinedList"/>
    <dgm:cxn modelId="{01BA234C-EADD-4529-8F98-C4D4DF2455C6}" type="presParOf" srcId="{D5F6219E-BB35-4B99-9838-F1F382FD8C76}" destId="{FC000E1F-3BED-47B7-8119-03ECE2471C89}" srcOrd="1" destOrd="0" presId="urn:microsoft.com/office/officeart/2008/layout/LinedList"/>
    <dgm:cxn modelId="{DD17AC75-5FB4-4F44-8D83-C5CBFC249374}" type="presParOf" srcId="{9BEBDF10-1A37-4C58-8E35-60E5A6117BAF}" destId="{177F0DED-78C0-41EA-B2D4-4E1FF25101BB}" srcOrd="4" destOrd="0" presId="urn:microsoft.com/office/officeart/2008/layout/LinedList"/>
    <dgm:cxn modelId="{C5FF73AB-33E2-4FC5-9553-739CFA98AE4D}" type="presParOf" srcId="{9BEBDF10-1A37-4C58-8E35-60E5A6117BAF}" destId="{69FDA23F-31E1-41CE-BD73-6FC0EC929052}" srcOrd="5" destOrd="0" presId="urn:microsoft.com/office/officeart/2008/layout/LinedList"/>
    <dgm:cxn modelId="{74D2BCE7-A266-4C1E-9A75-8E0233AAA70D}" type="presParOf" srcId="{69FDA23F-31E1-41CE-BD73-6FC0EC929052}" destId="{16DA1A4D-0202-4801-A965-7179524470C1}" srcOrd="0" destOrd="0" presId="urn:microsoft.com/office/officeart/2008/layout/LinedList"/>
    <dgm:cxn modelId="{B751521E-3F2F-45A4-B3DF-B050F2FB184F}" type="presParOf" srcId="{69FDA23F-31E1-41CE-BD73-6FC0EC929052}" destId="{B71A065C-8CA4-4F35-BC2A-B5842C704AE1}" srcOrd="1" destOrd="0" presId="urn:microsoft.com/office/officeart/2008/layout/LinedList"/>
    <dgm:cxn modelId="{9F3255CA-FCE5-43CD-BBD2-529FD86B4493}" type="presParOf" srcId="{9BEBDF10-1A37-4C58-8E35-60E5A6117BAF}" destId="{094EC1C9-04DF-43FC-BFED-75A7699B5040}" srcOrd="6" destOrd="0" presId="urn:microsoft.com/office/officeart/2008/layout/LinedList"/>
    <dgm:cxn modelId="{7A80BD6C-2284-4064-81B1-9D138EABC642}" type="presParOf" srcId="{9BEBDF10-1A37-4C58-8E35-60E5A6117BAF}" destId="{EC01B39F-88FA-4D1A-B069-5D63444011C6}" srcOrd="7" destOrd="0" presId="urn:microsoft.com/office/officeart/2008/layout/LinedList"/>
    <dgm:cxn modelId="{58C2F784-467C-4771-B7C2-9AE5680570D5}" type="presParOf" srcId="{EC01B39F-88FA-4D1A-B069-5D63444011C6}" destId="{19382A54-C374-4163-8886-3D10D5FD4177}" srcOrd="0" destOrd="0" presId="urn:microsoft.com/office/officeart/2008/layout/LinedList"/>
    <dgm:cxn modelId="{BEAA0CE4-8C5F-4654-ADF6-50EC5B1B407E}" type="presParOf" srcId="{EC01B39F-88FA-4D1A-B069-5D63444011C6}" destId="{5D30F2F2-2E7A-4EC3-9321-31833B9832C5}"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4A8F29C-DCCA-4EDD-9E0C-E301805B5232}">
      <dsp:nvSpPr>
        <dsp:cNvPr id="0" name=""/>
        <dsp:cNvSpPr/>
      </dsp:nvSpPr>
      <dsp:spPr>
        <a:xfrm>
          <a:off x="0" y="373874"/>
          <a:ext cx="7175261" cy="504000"/>
        </a:xfrm>
        <a:prstGeom prst="rect">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84AF8DF-9A7D-4016-A683-407145C22436}">
      <dsp:nvSpPr>
        <dsp:cNvPr id="0" name=""/>
        <dsp:cNvSpPr/>
      </dsp:nvSpPr>
      <dsp:spPr>
        <a:xfrm>
          <a:off x="358763" y="78674"/>
          <a:ext cx="5022682" cy="59040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9845" tIns="0" rIns="189845" bIns="0" numCol="1" spcCol="1270" anchor="ctr" anchorCtr="0">
          <a:noAutofit/>
        </a:bodyPr>
        <a:lstStyle/>
        <a:p>
          <a:pPr marL="0" lvl="0" indent="0" algn="l" defTabSz="889000">
            <a:lnSpc>
              <a:spcPct val="90000"/>
            </a:lnSpc>
            <a:spcBef>
              <a:spcPct val="0"/>
            </a:spcBef>
            <a:spcAft>
              <a:spcPct val="35000"/>
            </a:spcAft>
            <a:buNone/>
          </a:pPr>
          <a:r>
            <a:rPr lang="en-US" sz="2000" kern="1200" dirty="0"/>
            <a:t>An Important Topic – </a:t>
          </a:r>
          <a:r>
            <a:rPr lang="en-US" sz="2000" b="1" i="1" kern="1200" dirty="0"/>
            <a:t>YOUR LABEL</a:t>
          </a:r>
        </a:p>
      </dsp:txBody>
      <dsp:txXfrm>
        <a:off x="387584" y="107495"/>
        <a:ext cx="4965040" cy="532758"/>
      </dsp:txXfrm>
    </dsp:sp>
    <dsp:sp modelId="{698F1ACB-A09E-414A-A903-3415431F8015}">
      <dsp:nvSpPr>
        <dsp:cNvPr id="0" name=""/>
        <dsp:cNvSpPr/>
      </dsp:nvSpPr>
      <dsp:spPr>
        <a:xfrm>
          <a:off x="0" y="1281074"/>
          <a:ext cx="7175261" cy="2709000"/>
        </a:xfrm>
        <a:prstGeom prst="rect">
          <a:avLst/>
        </a:prstGeom>
        <a:solidFill>
          <a:schemeClr val="lt1">
            <a:alpha val="90000"/>
            <a:hueOff val="0"/>
            <a:satOff val="0"/>
            <a:lumOff val="0"/>
            <a:alphaOff val="0"/>
          </a:schemeClr>
        </a:solidFill>
        <a:ln w="12700" cap="flat" cmpd="sng" algn="ctr">
          <a:solidFill>
            <a:schemeClr val="accent2">
              <a:hueOff val="-727682"/>
              <a:satOff val="-41964"/>
              <a:lumOff val="4314"/>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56880" tIns="416560" rIns="556880" bIns="142240" numCol="1" spcCol="1270" anchor="t" anchorCtr="0">
          <a:noAutofit/>
        </a:bodyPr>
        <a:lstStyle/>
        <a:p>
          <a:pPr marL="228600" lvl="1" indent="-228600" algn="l" defTabSz="889000">
            <a:lnSpc>
              <a:spcPct val="90000"/>
            </a:lnSpc>
            <a:spcBef>
              <a:spcPct val="0"/>
            </a:spcBef>
            <a:spcAft>
              <a:spcPct val="15000"/>
            </a:spcAft>
            <a:buNone/>
          </a:pPr>
          <a:r>
            <a:rPr lang="en-US" sz="2000" b="1" i="1" kern="1200" dirty="0"/>
            <a:t>Complex Regional Pain Syndrome (CRPS)</a:t>
          </a:r>
        </a:p>
        <a:p>
          <a:pPr marL="457200" lvl="2" indent="-228600" algn="l" defTabSz="889000">
            <a:lnSpc>
              <a:spcPct val="90000"/>
            </a:lnSpc>
            <a:spcBef>
              <a:spcPct val="0"/>
            </a:spcBef>
            <a:spcAft>
              <a:spcPct val="15000"/>
            </a:spcAft>
            <a:buChar char="•"/>
          </a:pPr>
          <a:r>
            <a:rPr lang="en-US" sz="2000" kern="1200" dirty="0"/>
            <a:t>This term came about in 1996 when scientists and doctors changed it from Reflex Sympathetic Dystrophy  (RSD) to CRPS.</a:t>
          </a:r>
        </a:p>
        <a:p>
          <a:pPr marL="228600" lvl="1" indent="-228600" algn="l" defTabSz="889000">
            <a:lnSpc>
              <a:spcPct val="90000"/>
            </a:lnSpc>
            <a:spcBef>
              <a:spcPct val="0"/>
            </a:spcBef>
            <a:spcAft>
              <a:spcPct val="15000"/>
            </a:spcAft>
            <a:buNone/>
          </a:pPr>
          <a:r>
            <a:rPr lang="en-US" sz="2000" b="1" i="1" kern="1200" dirty="0">
              <a:solidFill>
                <a:schemeClr val="bg1"/>
              </a:solidFill>
            </a:rPr>
            <a:t>Is it Type 1 or Type 2 CPRS?</a:t>
          </a:r>
        </a:p>
        <a:p>
          <a:pPr marL="228600" lvl="1" indent="-228600" algn="l" defTabSz="889000">
            <a:lnSpc>
              <a:spcPct val="90000"/>
            </a:lnSpc>
            <a:spcBef>
              <a:spcPct val="0"/>
            </a:spcBef>
            <a:spcAft>
              <a:spcPct val="15000"/>
            </a:spcAft>
            <a:buFont typeface="Arial" panose="020B0604020202020204" pitchFamily="34" charset="0"/>
            <a:buChar char="•"/>
          </a:pPr>
          <a:r>
            <a:rPr lang="en-US" sz="2000" i="1" kern="1200" dirty="0"/>
            <a:t>Type 1 </a:t>
          </a:r>
          <a:r>
            <a:rPr lang="en-US" sz="2000" kern="1200" dirty="0"/>
            <a:t>is no known nerve damage or nerve involvement.</a:t>
          </a:r>
        </a:p>
        <a:p>
          <a:pPr marL="228600" lvl="1" indent="-228600" algn="l" defTabSz="889000">
            <a:lnSpc>
              <a:spcPct val="90000"/>
            </a:lnSpc>
            <a:spcBef>
              <a:spcPct val="0"/>
            </a:spcBef>
            <a:spcAft>
              <a:spcPct val="15000"/>
            </a:spcAft>
            <a:buFont typeface="Arial" panose="020B0604020202020204" pitchFamily="34" charset="0"/>
            <a:buChar char="•"/>
          </a:pPr>
          <a:r>
            <a:rPr lang="en-US" sz="2000" i="1" kern="1200" dirty="0"/>
            <a:t>Type 2 </a:t>
          </a:r>
          <a:r>
            <a:rPr lang="en-US" sz="2000" kern="1200" dirty="0"/>
            <a:t>is known nerve involvement or damage</a:t>
          </a:r>
        </a:p>
      </dsp:txBody>
      <dsp:txXfrm>
        <a:off x="0" y="1281074"/>
        <a:ext cx="7175261" cy="2709000"/>
      </dsp:txXfrm>
    </dsp:sp>
    <dsp:sp modelId="{15FB2EB4-C05C-4774-9A51-F4E1112B9F65}">
      <dsp:nvSpPr>
        <dsp:cNvPr id="0" name=""/>
        <dsp:cNvSpPr/>
      </dsp:nvSpPr>
      <dsp:spPr>
        <a:xfrm>
          <a:off x="358763" y="985874"/>
          <a:ext cx="5022682" cy="590400"/>
        </a:xfrm>
        <a:prstGeom prst="roundRect">
          <a:avLst/>
        </a:prstGeom>
        <a:solidFill>
          <a:schemeClr val="accent2">
            <a:hueOff val="-727682"/>
            <a:satOff val="-41964"/>
            <a:lumOff val="431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9845" tIns="0" rIns="189845" bIns="0" numCol="1" spcCol="1270" anchor="ctr" anchorCtr="0">
          <a:noAutofit/>
        </a:bodyPr>
        <a:lstStyle/>
        <a:p>
          <a:pPr marL="0" lvl="0" indent="0" algn="l" defTabSz="889000">
            <a:lnSpc>
              <a:spcPct val="90000"/>
            </a:lnSpc>
            <a:spcBef>
              <a:spcPct val="0"/>
            </a:spcBef>
            <a:spcAft>
              <a:spcPct val="35000"/>
            </a:spcAft>
            <a:buNone/>
          </a:pPr>
          <a:r>
            <a:rPr lang="en-US" sz="2000" kern="1200" dirty="0"/>
            <a:t>Many people are given a long label of:</a:t>
          </a:r>
        </a:p>
      </dsp:txBody>
      <dsp:txXfrm>
        <a:off x="387584" y="1014695"/>
        <a:ext cx="4965040" cy="532758"/>
      </dsp:txXfrm>
    </dsp:sp>
    <dsp:sp modelId="{3509A05E-F7D4-402A-8742-B1B71FC9C448}">
      <dsp:nvSpPr>
        <dsp:cNvPr id="0" name=""/>
        <dsp:cNvSpPr/>
      </dsp:nvSpPr>
      <dsp:spPr>
        <a:xfrm>
          <a:off x="0" y="4393275"/>
          <a:ext cx="7175261" cy="1795500"/>
        </a:xfrm>
        <a:prstGeom prst="rect">
          <a:avLst/>
        </a:prstGeom>
        <a:solidFill>
          <a:schemeClr val="lt1">
            <a:alpha val="90000"/>
            <a:hueOff val="0"/>
            <a:satOff val="0"/>
            <a:lumOff val="0"/>
            <a:alphaOff val="0"/>
          </a:schemeClr>
        </a:solidFill>
        <a:ln w="12700" cap="flat" cmpd="sng" algn="ctr">
          <a:solidFill>
            <a:schemeClr val="accent2">
              <a:hueOff val="-1455363"/>
              <a:satOff val="-83928"/>
              <a:lumOff val="8628"/>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56880" tIns="416560" rIns="556880" bIns="142240" numCol="1" spcCol="1270" anchor="t" anchorCtr="0">
          <a:noAutofit/>
        </a:bodyPr>
        <a:lstStyle/>
        <a:p>
          <a:pPr marL="228600" lvl="1" indent="-228600" algn="l" defTabSz="889000">
            <a:lnSpc>
              <a:spcPct val="90000"/>
            </a:lnSpc>
            <a:spcBef>
              <a:spcPct val="0"/>
            </a:spcBef>
            <a:spcAft>
              <a:spcPct val="15000"/>
            </a:spcAft>
            <a:buChar char="•"/>
          </a:pPr>
          <a:r>
            <a:rPr lang="en-US" sz="2000" kern="1200" dirty="0"/>
            <a:t>It DOES NOT MATTER.</a:t>
          </a:r>
        </a:p>
        <a:p>
          <a:pPr marL="457200" lvl="2" indent="-228600" algn="l" defTabSz="889000">
            <a:lnSpc>
              <a:spcPct val="90000"/>
            </a:lnSpc>
            <a:spcBef>
              <a:spcPct val="0"/>
            </a:spcBef>
            <a:spcAft>
              <a:spcPct val="15000"/>
            </a:spcAft>
            <a:buChar char="•"/>
          </a:pPr>
          <a:r>
            <a:rPr lang="en-US" sz="2000" kern="1200" dirty="0"/>
            <a:t>It signifies one thing – </a:t>
          </a:r>
          <a:r>
            <a:rPr lang="en-US" sz="2000" b="1" i="1" kern="1200" dirty="0"/>
            <a:t>Your child is hurting, and you need answers and help.</a:t>
          </a:r>
        </a:p>
        <a:p>
          <a:pPr marL="457200" lvl="2" indent="-228600" algn="l" defTabSz="889000">
            <a:lnSpc>
              <a:spcPct val="90000"/>
            </a:lnSpc>
            <a:spcBef>
              <a:spcPct val="0"/>
            </a:spcBef>
            <a:spcAft>
              <a:spcPct val="15000"/>
            </a:spcAft>
            <a:buChar char="•"/>
          </a:pPr>
          <a:r>
            <a:rPr lang="en-US" sz="2000" b="1" kern="1200" dirty="0"/>
            <a:t>Both are treated the same.</a:t>
          </a:r>
        </a:p>
      </dsp:txBody>
      <dsp:txXfrm>
        <a:off x="0" y="4393275"/>
        <a:ext cx="7175261" cy="1795500"/>
      </dsp:txXfrm>
    </dsp:sp>
    <dsp:sp modelId="{F7F10406-5AA6-47F7-A46A-9EA5EB7E84BD}">
      <dsp:nvSpPr>
        <dsp:cNvPr id="0" name=""/>
        <dsp:cNvSpPr/>
      </dsp:nvSpPr>
      <dsp:spPr>
        <a:xfrm>
          <a:off x="358763" y="4098075"/>
          <a:ext cx="5022682" cy="590400"/>
        </a:xfrm>
        <a:prstGeom prst="roundRect">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9845" tIns="0" rIns="189845" bIns="0" numCol="1" spcCol="1270" anchor="ctr" anchorCtr="0">
          <a:noAutofit/>
        </a:bodyPr>
        <a:lstStyle/>
        <a:p>
          <a:pPr marL="0" lvl="0" indent="0" algn="l" defTabSz="889000">
            <a:lnSpc>
              <a:spcPct val="90000"/>
            </a:lnSpc>
            <a:spcBef>
              <a:spcPct val="0"/>
            </a:spcBef>
            <a:spcAft>
              <a:spcPct val="35000"/>
            </a:spcAft>
            <a:buNone/>
          </a:pPr>
          <a:r>
            <a:rPr lang="en-US" sz="2000" kern="1200"/>
            <a:t>Which one does your child have?</a:t>
          </a:r>
        </a:p>
      </dsp:txBody>
      <dsp:txXfrm>
        <a:off x="387584" y="4126896"/>
        <a:ext cx="4965040" cy="53275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A7B635A-5C1F-4525-A56C-7559680B5F5A}">
      <dsp:nvSpPr>
        <dsp:cNvPr id="0" name=""/>
        <dsp:cNvSpPr/>
      </dsp:nvSpPr>
      <dsp:spPr>
        <a:xfrm>
          <a:off x="0" y="1388"/>
          <a:ext cx="5724906" cy="0"/>
        </a:xfrm>
        <a:prstGeom prst="line">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w="6350" cap="flat" cmpd="sng" algn="ctr">
          <a:solidFill>
            <a:schemeClr val="accent6">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E00E36F4-7344-4B5C-ABFC-DC1C5B4B2523}">
      <dsp:nvSpPr>
        <dsp:cNvPr id="0" name=""/>
        <dsp:cNvSpPr/>
      </dsp:nvSpPr>
      <dsp:spPr>
        <a:xfrm>
          <a:off x="0" y="1388"/>
          <a:ext cx="5724906" cy="5319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b="0" kern="1200" dirty="0"/>
            <a:t>Think of the perfect storm in the brain.</a:t>
          </a:r>
        </a:p>
      </dsp:txBody>
      <dsp:txXfrm>
        <a:off x="0" y="1388"/>
        <a:ext cx="5724906" cy="531965"/>
      </dsp:txXfrm>
    </dsp:sp>
    <dsp:sp modelId="{E38E9213-E351-4E3C-9A5E-AA569BC6705E}">
      <dsp:nvSpPr>
        <dsp:cNvPr id="0" name=""/>
        <dsp:cNvSpPr/>
      </dsp:nvSpPr>
      <dsp:spPr>
        <a:xfrm>
          <a:off x="0" y="533354"/>
          <a:ext cx="5724906" cy="0"/>
        </a:xfrm>
        <a:prstGeom prst="line">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w="6350" cap="flat" cmpd="sng" algn="ctr">
          <a:solidFill>
            <a:schemeClr val="accent6">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B30FA98E-3489-4EFA-BBEA-C759C90A0421}">
      <dsp:nvSpPr>
        <dsp:cNvPr id="0" name=""/>
        <dsp:cNvSpPr/>
      </dsp:nvSpPr>
      <dsp:spPr>
        <a:xfrm>
          <a:off x="0" y="533354"/>
          <a:ext cx="5719315" cy="9738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dirty="0"/>
            <a:t>CRPS occurs when the nervous system and the immune system malfunction as they respond to an injury or tissue damage. </a:t>
          </a:r>
        </a:p>
      </dsp:txBody>
      <dsp:txXfrm>
        <a:off x="0" y="533354"/>
        <a:ext cx="5719315" cy="973820"/>
      </dsp:txXfrm>
    </dsp:sp>
    <dsp:sp modelId="{B9BE6E48-63AE-408A-A322-12C765921BA4}">
      <dsp:nvSpPr>
        <dsp:cNvPr id="0" name=""/>
        <dsp:cNvSpPr/>
      </dsp:nvSpPr>
      <dsp:spPr>
        <a:xfrm>
          <a:off x="0" y="1507174"/>
          <a:ext cx="5724906" cy="0"/>
        </a:xfrm>
        <a:prstGeom prst="line">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w="6350" cap="flat" cmpd="sng" algn="ctr">
          <a:solidFill>
            <a:schemeClr val="accent6">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15779CD4-2791-4524-A6AE-36EA1834E7EC}">
      <dsp:nvSpPr>
        <dsp:cNvPr id="0" name=""/>
        <dsp:cNvSpPr/>
      </dsp:nvSpPr>
      <dsp:spPr>
        <a:xfrm>
          <a:off x="0" y="1507174"/>
          <a:ext cx="5724906" cy="5319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dirty="0"/>
            <a:t>There is an inciting event, injury or surgery</a:t>
          </a:r>
          <a:r>
            <a:rPr lang="en-US" sz="1600" kern="1200" dirty="0"/>
            <a:t>.</a:t>
          </a:r>
        </a:p>
      </dsp:txBody>
      <dsp:txXfrm>
        <a:off x="0" y="1507174"/>
        <a:ext cx="5724906" cy="531965"/>
      </dsp:txXfrm>
    </dsp:sp>
    <dsp:sp modelId="{D83F079B-6C6B-49E6-8025-95FA72DCE503}">
      <dsp:nvSpPr>
        <dsp:cNvPr id="0" name=""/>
        <dsp:cNvSpPr/>
      </dsp:nvSpPr>
      <dsp:spPr>
        <a:xfrm>
          <a:off x="0" y="2039140"/>
          <a:ext cx="5724906" cy="0"/>
        </a:xfrm>
        <a:prstGeom prst="line">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w="6350" cap="flat" cmpd="sng" algn="ctr">
          <a:solidFill>
            <a:schemeClr val="accent6">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96A09422-B166-4F4D-BC32-C2198FD7CDE2}">
      <dsp:nvSpPr>
        <dsp:cNvPr id="0" name=""/>
        <dsp:cNvSpPr/>
      </dsp:nvSpPr>
      <dsp:spPr>
        <a:xfrm>
          <a:off x="0" y="2039140"/>
          <a:ext cx="5719315" cy="6656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dirty="0"/>
            <a:t>Many times, there is also a high level of stress around the time.</a:t>
          </a:r>
        </a:p>
      </dsp:txBody>
      <dsp:txXfrm>
        <a:off x="0" y="2039140"/>
        <a:ext cx="5719315" cy="665679"/>
      </dsp:txXfrm>
    </dsp:sp>
    <dsp:sp modelId="{08B2B807-5525-4108-AC4B-C38EA2A89896}">
      <dsp:nvSpPr>
        <dsp:cNvPr id="0" name=""/>
        <dsp:cNvSpPr/>
      </dsp:nvSpPr>
      <dsp:spPr>
        <a:xfrm>
          <a:off x="0" y="2704820"/>
          <a:ext cx="5724906" cy="0"/>
        </a:xfrm>
        <a:prstGeom prst="line">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w="6350" cap="flat" cmpd="sng" algn="ctr">
          <a:solidFill>
            <a:schemeClr val="accent6">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0250FA10-EA07-47F6-B39E-E4F960B65EBA}">
      <dsp:nvSpPr>
        <dsp:cNvPr id="0" name=""/>
        <dsp:cNvSpPr/>
      </dsp:nvSpPr>
      <dsp:spPr>
        <a:xfrm>
          <a:off x="0" y="2704820"/>
          <a:ext cx="5719315" cy="70202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dirty="0"/>
            <a:t>Most of the time the individual also had a drop in their immune system around this time. </a:t>
          </a:r>
        </a:p>
      </dsp:txBody>
      <dsp:txXfrm>
        <a:off x="0" y="2704820"/>
        <a:ext cx="5719315" cy="702023"/>
      </dsp:txXfrm>
    </dsp:sp>
    <dsp:sp modelId="{0206F310-9482-47E4-A668-D837B6AC7B62}">
      <dsp:nvSpPr>
        <dsp:cNvPr id="0" name=""/>
        <dsp:cNvSpPr/>
      </dsp:nvSpPr>
      <dsp:spPr>
        <a:xfrm>
          <a:off x="0" y="3406843"/>
          <a:ext cx="5724906" cy="0"/>
        </a:xfrm>
        <a:prstGeom prst="line">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w="6350" cap="flat" cmpd="sng" algn="ctr">
          <a:solidFill>
            <a:schemeClr val="accent6">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8F1571B7-A014-4BCF-BAE0-46829F6198F4}">
      <dsp:nvSpPr>
        <dsp:cNvPr id="0" name=""/>
        <dsp:cNvSpPr/>
      </dsp:nvSpPr>
      <dsp:spPr>
        <a:xfrm>
          <a:off x="0" y="3406843"/>
          <a:ext cx="5724906" cy="5319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dirty="0">
              <a:solidFill>
                <a:schemeClr val="accent2"/>
              </a:solidFill>
            </a:rPr>
            <a:t>Thus, creating the perfect storm in the brain = CRPS</a:t>
          </a:r>
        </a:p>
      </dsp:txBody>
      <dsp:txXfrm>
        <a:off x="0" y="3406843"/>
        <a:ext cx="5724906" cy="53196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A9A455E-C287-4A06-92A0-BB67D475D058}">
      <dsp:nvSpPr>
        <dsp:cNvPr id="0" name=""/>
        <dsp:cNvSpPr/>
      </dsp:nvSpPr>
      <dsp:spPr>
        <a:xfrm>
          <a:off x="0" y="77961"/>
          <a:ext cx="10515600" cy="953403"/>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a:t>CRPS stands for Complex Regional Pain Syndrome.</a:t>
          </a:r>
        </a:p>
      </dsp:txBody>
      <dsp:txXfrm>
        <a:off x="46541" y="124502"/>
        <a:ext cx="10422518" cy="860321"/>
      </dsp:txXfrm>
    </dsp:sp>
    <dsp:sp modelId="{017B1C15-E76C-43B2-BF30-8A316733FD2F}">
      <dsp:nvSpPr>
        <dsp:cNvPr id="0" name=""/>
        <dsp:cNvSpPr/>
      </dsp:nvSpPr>
      <dsp:spPr>
        <a:xfrm>
          <a:off x="0" y="1100484"/>
          <a:ext cx="10515600" cy="953403"/>
        </a:xfrm>
        <a:prstGeom prst="roundRect">
          <a:avLst/>
        </a:prstGeom>
        <a:solidFill>
          <a:schemeClr val="accent2">
            <a:hueOff val="-485121"/>
            <a:satOff val="-27976"/>
            <a:lumOff val="287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a:t>It is a condition where the Central Nervous System becomes sensitized.</a:t>
          </a:r>
        </a:p>
      </dsp:txBody>
      <dsp:txXfrm>
        <a:off x="46541" y="1147025"/>
        <a:ext cx="10422518" cy="860321"/>
      </dsp:txXfrm>
    </dsp:sp>
    <dsp:sp modelId="{3437AF81-D23C-4AA2-861E-5E7F5F17775B}">
      <dsp:nvSpPr>
        <dsp:cNvPr id="0" name=""/>
        <dsp:cNvSpPr/>
      </dsp:nvSpPr>
      <dsp:spPr>
        <a:xfrm>
          <a:off x="0" y="2123008"/>
          <a:ext cx="10515600" cy="953403"/>
        </a:xfrm>
        <a:prstGeom prst="roundRect">
          <a:avLst/>
        </a:prstGeom>
        <a:solidFill>
          <a:schemeClr val="accent2">
            <a:hueOff val="-970242"/>
            <a:satOff val="-55952"/>
            <a:lumOff val="575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t>People with CRPS experience a wide range of symptoms and there is no easy, one size fits all, treatment for CRPS.</a:t>
          </a:r>
        </a:p>
      </dsp:txBody>
      <dsp:txXfrm>
        <a:off x="46541" y="2169549"/>
        <a:ext cx="10422518" cy="860321"/>
      </dsp:txXfrm>
    </dsp:sp>
    <dsp:sp modelId="{A8619D70-31DE-4AC1-B63E-B8C9E92AB37B}">
      <dsp:nvSpPr>
        <dsp:cNvPr id="0" name=""/>
        <dsp:cNvSpPr/>
      </dsp:nvSpPr>
      <dsp:spPr>
        <a:xfrm>
          <a:off x="0" y="3145532"/>
          <a:ext cx="10515600" cy="953403"/>
        </a:xfrm>
        <a:prstGeom prst="roundRect">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a:t>CRPS is not a new or very rare disease.  It was first diagnosed in the US during the Civil War in the 1850s. </a:t>
          </a:r>
        </a:p>
      </dsp:txBody>
      <dsp:txXfrm>
        <a:off x="46541" y="3192073"/>
        <a:ext cx="10422518" cy="86032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31F4108-4B32-40DC-A7FC-8DA84215B775}">
      <dsp:nvSpPr>
        <dsp:cNvPr id="0" name=""/>
        <dsp:cNvSpPr/>
      </dsp:nvSpPr>
      <dsp:spPr>
        <a:xfrm>
          <a:off x="0" y="39112"/>
          <a:ext cx="5744684" cy="1118812"/>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a:t>CRPS is also known as Reflex Sympathetic Dystrophy (RSD) </a:t>
          </a:r>
        </a:p>
      </dsp:txBody>
      <dsp:txXfrm>
        <a:off x="54616" y="93728"/>
        <a:ext cx="5635452" cy="1009580"/>
      </dsp:txXfrm>
    </dsp:sp>
    <dsp:sp modelId="{3E69DFD4-9194-433B-A1C6-45EFE369E368}">
      <dsp:nvSpPr>
        <dsp:cNvPr id="0" name=""/>
        <dsp:cNvSpPr/>
      </dsp:nvSpPr>
      <dsp:spPr>
        <a:xfrm>
          <a:off x="0" y="1215525"/>
          <a:ext cx="5744684" cy="1118812"/>
        </a:xfrm>
        <a:prstGeom prst="roundRect">
          <a:avLst/>
        </a:prstGeom>
        <a:solidFill>
          <a:schemeClr val="accent2">
            <a:hueOff val="-485121"/>
            <a:satOff val="-27976"/>
            <a:lumOff val="287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a:t>And was previously called Causalgia as well. </a:t>
          </a:r>
        </a:p>
      </dsp:txBody>
      <dsp:txXfrm>
        <a:off x="54616" y="1270141"/>
        <a:ext cx="5635452" cy="1009580"/>
      </dsp:txXfrm>
    </dsp:sp>
    <dsp:sp modelId="{FFE818DA-0216-45FB-8BD1-D5EC605689F0}">
      <dsp:nvSpPr>
        <dsp:cNvPr id="0" name=""/>
        <dsp:cNvSpPr/>
      </dsp:nvSpPr>
      <dsp:spPr>
        <a:xfrm>
          <a:off x="0" y="2391938"/>
          <a:ext cx="5744684" cy="1118812"/>
        </a:xfrm>
        <a:prstGeom prst="roundRect">
          <a:avLst/>
        </a:prstGeom>
        <a:solidFill>
          <a:schemeClr val="accent2">
            <a:hueOff val="-970242"/>
            <a:satOff val="-55952"/>
            <a:lumOff val="575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a:t>There are also some doctors that will diagnose Reflex Neurovascular Dystrophy (RND). </a:t>
          </a:r>
        </a:p>
      </dsp:txBody>
      <dsp:txXfrm>
        <a:off x="54616" y="2446554"/>
        <a:ext cx="5635452" cy="1009580"/>
      </dsp:txXfrm>
    </dsp:sp>
    <dsp:sp modelId="{D5CFAE1E-BF37-4603-8695-A854E7A7F132}">
      <dsp:nvSpPr>
        <dsp:cNvPr id="0" name=""/>
        <dsp:cNvSpPr/>
      </dsp:nvSpPr>
      <dsp:spPr>
        <a:xfrm>
          <a:off x="0" y="3568350"/>
          <a:ext cx="5744684" cy="1118812"/>
        </a:xfrm>
        <a:prstGeom prst="roundRect">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a:t>In some cases, Amplified Musculoskeletal Pain Syndrome (AMPS) may also be used, although this is not always synonymous with CRPS. </a:t>
          </a:r>
        </a:p>
      </dsp:txBody>
      <dsp:txXfrm>
        <a:off x="54616" y="3622966"/>
        <a:ext cx="5635452" cy="100958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C678402-08C5-4F2C-8834-6A2130B62803}">
      <dsp:nvSpPr>
        <dsp:cNvPr id="0" name=""/>
        <dsp:cNvSpPr/>
      </dsp:nvSpPr>
      <dsp:spPr>
        <a:xfrm>
          <a:off x="0" y="109514"/>
          <a:ext cx="6253721" cy="157014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a:t>The autonomic nervous system (ANS) is the part of our nervous system that controls functions of the body which are not consciously controlled, such as heart rate, breathing and digestion. </a:t>
          </a:r>
        </a:p>
      </dsp:txBody>
      <dsp:txXfrm>
        <a:off x="76648" y="186162"/>
        <a:ext cx="6100425" cy="1416844"/>
      </dsp:txXfrm>
    </dsp:sp>
    <dsp:sp modelId="{9A41646F-5FA2-4CD1-BC3D-DFDA1F77A8C5}">
      <dsp:nvSpPr>
        <dsp:cNvPr id="0" name=""/>
        <dsp:cNvSpPr/>
      </dsp:nvSpPr>
      <dsp:spPr>
        <a:xfrm>
          <a:off x="0" y="1743014"/>
          <a:ext cx="6253721" cy="1570140"/>
        </a:xfrm>
        <a:prstGeom prst="roundRect">
          <a:avLst/>
        </a:prstGeom>
        <a:solidFill>
          <a:schemeClr val="accent2">
            <a:hueOff val="-727682"/>
            <a:satOff val="-41964"/>
            <a:lumOff val="431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a:t>The sympathetic nervous system (SNS) is part of the ANS, and its main function is to activate the changes necessary for a perceived harmful event, commonly referred to as our ‘fight or flight’ response.</a:t>
          </a:r>
        </a:p>
      </dsp:txBody>
      <dsp:txXfrm>
        <a:off x="76648" y="1819662"/>
        <a:ext cx="6100425" cy="1416844"/>
      </dsp:txXfrm>
    </dsp:sp>
    <dsp:sp modelId="{0D2C2441-4FB1-49D5-9BA5-52C9D5930CF2}">
      <dsp:nvSpPr>
        <dsp:cNvPr id="0" name=""/>
        <dsp:cNvSpPr/>
      </dsp:nvSpPr>
      <dsp:spPr>
        <a:xfrm>
          <a:off x="0" y="3376515"/>
          <a:ext cx="6253721" cy="1570140"/>
        </a:xfrm>
        <a:prstGeom prst="roundRect">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a:t>One theory suggests that following physical trauma, CRPS may develop as a result of the SNS triggering the release of certain ‘fight-or-flight’ hormones known as catecholamines.</a:t>
          </a:r>
        </a:p>
      </dsp:txBody>
      <dsp:txXfrm>
        <a:off x="76648" y="3453163"/>
        <a:ext cx="6100425" cy="1416844"/>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D970E9-C471-498B-BB53-4D69AB303914}">
      <dsp:nvSpPr>
        <dsp:cNvPr id="0" name=""/>
        <dsp:cNvSpPr/>
      </dsp:nvSpPr>
      <dsp:spPr>
        <a:xfrm>
          <a:off x="0" y="3158"/>
          <a:ext cx="616591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0AE4250-0C64-42A9-AD0B-93EE7B77D8CF}">
      <dsp:nvSpPr>
        <dsp:cNvPr id="0" name=""/>
        <dsp:cNvSpPr/>
      </dsp:nvSpPr>
      <dsp:spPr>
        <a:xfrm>
          <a:off x="0" y="3158"/>
          <a:ext cx="6159888" cy="10816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100000"/>
            </a:lnSpc>
            <a:spcBef>
              <a:spcPct val="0"/>
            </a:spcBef>
            <a:spcAft>
              <a:spcPct val="35000"/>
            </a:spcAft>
            <a:buNone/>
          </a:pPr>
          <a:r>
            <a:rPr lang="en-US" sz="1600" b="1" i="1" kern="1200" dirty="0"/>
            <a:t>Our multi-modality protocol includes -</a:t>
          </a:r>
          <a:r>
            <a:rPr lang="en-US" sz="1600" kern="1200" dirty="0"/>
            <a:t> Laser / Photobiomodulation, Pulsed Electromagnetic Field (PEMF), neuroplasticity training, biofeedback, neurofeedback, microcurrent, clinical hypnosis, breathwork, Neurosage, EMDR, etc.</a:t>
          </a:r>
        </a:p>
      </dsp:txBody>
      <dsp:txXfrm>
        <a:off x="0" y="3158"/>
        <a:ext cx="6159888" cy="1081656"/>
      </dsp:txXfrm>
    </dsp:sp>
    <dsp:sp modelId="{B2782BA8-2F10-4D6C-9A78-1506CBEEC2AA}">
      <dsp:nvSpPr>
        <dsp:cNvPr id="0" name=""/>
        <dsp:cNvSpPr/>
      </dsp:nvSpPr>
      <dsp:spPr>
        <a:xfrm>
          <a:off x="0" y="1084814"/>
          <a:ext cx="616591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0C32EF1-C635-420C-A74D-785AFD0C7FAB}">
      <dsp:nvSpPr>
        <dsp:cNvPr id="0" name=""/>
        <dsp:cNvSpPr/>
      </dsp:nvSpPr>
      <dsp:spPr>
        <a:xfrm>
          <a:off x="0" y="1084814"/>
          <a:ext cx="6159888" cy="8099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100000"/>
            </a:lnSpc>
            <a:spcBef>
              <a:spcPct val="0"/>
            </a:spcBef>
            <a:spcAft>
              <a:spcPct val="35000"/>
            </a:spcAft>
            <a:buNone/>
          </a:pPr>
          <a:r>
            <a:rPr lang="en-US" sz="1600" kern="1200" dirty="0"/>
            <a:t>Think of our multi-modality protocol as a blueprint that is individualized to meet your child’s specific needs and goals.   </a:t>
          </a:r>
        </a:p>
      </dsp:txBody>
      <dsp:txXfrm>
        <a:off x="0" y="1084814"/>
        <a:ext cx="6159888" cy="809906"/>
      </dsp:txXfrm>
    </dsp:sp>
    <dsp:sp modelId="{177F0DED-78C0-41EA-B2D4-4E1FF25101BB}">
      <dsp:nvSpPr>
        <dsp:cNvPr id="0" name=""/>
        <dsp:cNvSpPr/>
      </dsp:nvSpPr>
      <dsp:spPr>
        <a:xfrm>
          <a:off x="0" y="1894720"/>
          <a:ext cx="616591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6DA1A4D-0202-4801-A965-7179524470C1}">
      <dsp:nvSpPr>
        <dsp:cNvPr id="0" name=""/>
        <dsp:cNvSpPr/>
      </dsp:nvSpPr>
      <dsp:spPr>
        <a:xfrm>
          <a:off x="0" y="1894720"/>
          <a:ext cx="6159888" cy="10169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100000"/>
            </a:lnSpc>
            <a:spcBef>
              <a:spcPct val="0"/>
            </a:spcBef>
            <a:spcAft>
              <a:spcPct val="35000"/>
            </a:spcAft>
            <a:buNone/>
          </a:pPr>
          <a:r>
            <a:rPr lang="en-US" sz="1600" kern="1200" dirty="0"/>
            <a:t>Unlike other programs – we can truly say we understand CRPS.</a:t>
          </a:r>
        </a:p>
        <a:p>
          <a:pPr marL="0" lvl="0" indent="0" algn="l" defTabSz="711200">
            <a:lnSpc>
              <a:spcPct val="100000"/>
            </a:lnSpc>
            <a:spcBef>
              <a:spcPct val="0"/>
            </a:spcBef>
            <a:spcAft>
              <a:spcPct val="35000"/>
            </a:spcAft>
            <a:buNone/>
          </a:pPr>
          <a:r>
            <a:rPr lang="en-US" sz="500" kern="1200" dirty="0"/>
            <a:t> </a:t>
          </a:r>
        </a:p>
        <a:p>
          <a:pPr marL="0" lvl="0" indent="0" algn="l" defTabSz="711200">
            <a:lnSpc>
              <a:spcPct val="100000"/>
            </a:lnSpc>
            <a:spcBef>
              <a:spcPct val="0"/>
            </a:spcBef>
            <a:spcAft>
              <a:spcPct val="35000"/>
            </a:spcAft>
            <a:buNone/>
          </a:pPr>
          <a:r>
            <a:rPr lang="en-US" sz="1600" kern="1200" dirty="0"/>
            <a:t>As someone that lived with type 2 CRPS for 7 years and gained long-term remission – I truly have walked a mile in the shoes of your child.   </a:t>
          </a:r>
        </a:p>
      </dsp:txBody>
      <dsp:txXfrm>
        <a:off x="0" y="1894720"/>
        <a:ext cx="6159888" cy="1016914"/>
      </dsp:txXfrm>
    </dsp:sp>
    <dsp:sp modelId="{094EC1C9-04DF-43FC-BFED-75A7699B5040}">
      <dsp:nvSpPr>
        <dsp:cNvPr id="0" name=""/>
        <dsp:cNvSpPr/>
      </dsp:nvSpPr>
      <dsp:spPr>
        <a:xfrm>
          <a:off x="0" y="2911635"/>
          <a:ext cx="616591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9382A54-C374-4163-8886-3D10D5FD4177}">
      <dsp:nvSpPr>
        <dsp:cNvPr id="0" name=""/>
        <dsp:cNvSpPr/>
      </dsp:nvSpPr>
      <dsp:spPr>
        <a:xfrm>
          <a:off x="0" y="2911635"/>
          <a:ext cx="6159888" cy="14263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100000"/>
            </a:lnSpc>
            <a:spcBef>
              <a:spcPct val="0"/>
            </a:spcBef>
            <a:spcAft>
              <a:spcPct val="35000"/>
            </a:spcAft>
            <a:buNone/>
          </a:pPr>
          <a:r>
            <a:rPr lang="en-US" sz="1600" kern="1200" dirty="0"/>
            <a:t>I believe that causing pain actually pushes the body further into fight/flight.  </a:t>
          </a:r>
        </a:p>
        <a:p>
          <a:pPr marL="0" lvl="0" indent="0" algn="l" defTabSz="711200">
            <a:lnSpc>
              <a:spcPct val="100000"/>
            </a:lnSpc>
            <a:spcBef>
              <a:spcPct val="0"/>
            </a:spcBef>
            <a:spcAft>
              <a:spcPct val="35000"/>
            </a:spcAft>
            <a:buNone/>
          </a:pPr>
          <a:r>
            <a:rPr lang="en-US" sz="500" kern="1200" dirty="0"/>
            <a:t> </a:t>
          </a:r>
        </a:p>
        <a:p>
          <a:pPr marL="0" lvl="0" indent="0" algn="l" defTabSz="711200">
            <a:lnSpc>
              <a:spcPct val="100000"/>
            </a:lnSpc>
            <a:spcBef>
              <a:spcPct val="0"/>
            </a:spcBef>
            <a:spcAft>
              <a:spcPct val="35000"/>
            </a:spcAft>
            <a:buNone/>
          </a:pPr>
          <a:r>
            <a:rPr lang="en-US" sz="1600" kern="1200" dirty="0"/>
            <a:t>This is what makes us different and allows us to see remarkable changes in our patients. </a:t>
          </a:r>
        </a:p>
      </dsp:txBody>
      <dsp:txXfrm>
        <a:off x="0" y="2911635"/>
        <a:ext cx="6159888" cy="1426387"/>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A85D32-0EC5-4CE6-A0DA-DF46BE56268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5AFCAD4-420B-49D9-8918-E21690C6123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168BAEF-FE99-45F7-9437-19D5BFA583E6}"/>
              </a:ext>
            </a:extLst>
          </p:cNvPr>
          <p:cNvSpPr>
            <a:spLocks noGrp="1"/>
          </p:cNvSpPr>
          <p:nvPr>
            <p:ph type="dt" sz="half" idx="10"/>
          </p:nvPr>
        </p:nvSpPr>
        <p:spPr/>
        <p:txBody>
          <a:bodyPr/>
          <a:lstStyle/>
          <a:p>
            <a:fld id="{ECDD5568-77C0-4282-9DA2-6C617BA4C4F3}" type="datetimeFigureOut">
              <a:rPr lang="en-US" smtClean="0"/>
              <a:t>2/17/2022</a:t>
            </a:fld>
            <a:endParaRPr lang="en-US"/>
          </a:p>
        </p:txBody>
      </p:sp>
      <p:sp>
        <p:nvSpPr>
          <p:cNvPr id="5" name="Footer Placeholder 4">
            <a:extLst>
              <a:ext uri="{FF2B5EF4-FFF2-40B4-BE49-F238E27FC236}">
                <a16:creationId xmlns:a16="http://schemas.microsoft.com/office/drawing/2014/main" id="{E1E08DC5-89B9-469B-95FA-C057FFD2EB1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38201EB-C21B-4FE6-81CB-CE35D809909A}"/>
              </a:ext>
            </a:extLst>
          </p:cNvPr>
          <p:cNvSpPr>
            <a:spLocks noGrp="1"/>
          </p:cNvSpPr>
          <p:nvPr>
            <p:ph type="sldNum" sz="quarter" idx="12"/>
          </p:nvPr>
        </p:nvSpPr>
        <p:spPr/>
        <p:txBody>
          <a:bodyPr/>
          <a:lstStyle/>
          <a:p>
            <a:fld id="{CFC4A003-7E4B-487D-BE4B-986C17B27AF5}" type="slidenum">
              <a:rPr lang="en-US" smtClean="0"/>
              <a:t>‹#›</a:t>
            </a:fld>
            <a:endParaRPr lang="en-US"/>
          </a:p>
        </p:txBody>
      </p:sp>
    </p:spTree>
    <p:extLst>
      <p:ext uri="{BB962C8B-B14F-4D97-AF65-F5344CB8AC3E}">
        <p14:creationId xmlns:p14="http://schemas.microsoft.com/office/powerpoint/2010/main" val="106747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719B99-41D9-4F10-843E-25D5CCE450E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2DEDD81-A4A4-4FE5-AB3D-1FAFCC52FC0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4C787A9-E454-4C61-BB03-D6B925FD58A6}"/>
              </a:ext>
            </a:extLst>
          </p:cNvPr>
          <p:cNvSpPr>
            <a:spLocks noGrp="1"/>
          </p:cNvSpPr>
          <p:nvPr>
            <p:ph type="dt" sz="half" idx="10"/>
          </p:nvPr>
        </p:nvSpPr>
        <p:spPr/>
        <p:txBody>
          <a:bodyPr/>
          <a:lstStyle/>
          <a:p>
            <a:fld id="{ECDD5568-77C0-4282-9DA2-6C617BA4C4F3}" type="datetimeFigureOut">
              <a:rPr lang="en-US" smtClean="0"/>
              <a:t>2/17/2022</a:t>
            </a:fld>
            <a:endParaRPr lang="en-US"/>
          </a:p>
        </p:txBody>
      </p:sp>
      <p:sp>
        <p:nvSpPr>
          <p:cNvPr id="5" name="Footer Placeholder 4">
            <a:extLst>
              <a:ext uri="{FF2B5EF4-FFF2-40B4-BE49-F238E27FC236}">
                <a16:creationId xmlns:a16="http://schemas.microsoft.com/office/drawing/2014/main" id="{4C80648E-A31B-4E0B-A50E-10A33C70836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AF8945-842A-40BE-89F9-489A93F314F6}"/>
              </a:ext>
            </a:extLst>
          </p:cNvPr>
          <p:cNvSpPr>
            <a:spLocks noGrp="1"/>
          </p:cNvSpPr>
          <p:nvPr>
            <p:ph type="sldNum" sz="quarter" idx="12"/>
          </p:nvPr>
        </p:nvSpPr>
        <p:spPr/>
        <p:txBody>
          <a:bodyPr/>
          <a:lstStyle/>
          <a:p>
            <a:fld id="{CFC4A003-7E4B-487D-BE4B-986C17B27AF5}" type="slidenum">
              <a:rPr lang="en-US" smtClean="0"/>
              <a:t>‹#›</a:t>
            </a:fld>
            <a:endParaRPr lang="en-US"/>
          </a:p>
        </p:txBody>
      </p:sp>
    </p:spTree>
    <p:extLst>
      <p:ext uri="{BB962C8B-B14F-4D97-AF65-F5344CB8AC3E}">
        <p14:creationId xmlns:p14="http://schemas.microsoft.com/office/powerpoint/2010/main" val="41164730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E5D9D4E-FCD3-4D54-9340-4D75DA490B9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A030535-C70C-425D-A9A4-87B7BA8A101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28A636B-D7D8-41D4-BE9C-779390849BE3}"/>
              </a:ext>
            </a:extLst>
          </p:cNvPr>
          <p:cNvSpPr>
            <a:spLocks noGrp="1"/>
          </p:cNvSpPr>
          <p:nvPr>
            <p:ph type="dt" sz="half" idx="10"/>
          </p:nvPr>
        </p:nvSpPr>
        <p:spPr/>
        <p:txBody>
          <a:bodyPr/>
          <a:lstStyle/>
          <a:p>
            <a:fld id="{ECDD5568-77C0-4282-9DA2-6C617BA4C4F3}" type="datetimeFigureOut">
              <a:rPr lang="en-US" smtClean="0"/>
              <a:t>2/17/2022</a:t>
            </a:fld>
            <a:endParaRPr lang="en-US"/>
          </a:p>
        </p:txBody>
      </p:sp>
      <p:sp>
        <p:nvSpPr>
          <p:cNvPr id="5" name="Footer Placeholder 4">
            <a:extLst>
              <a:ext uri="{FF2B5EF4-FFF2-40B4-BE49-F238E27FC236}">
                <a16:creationId xmlns:a16="http://schemas.microsoft.com/office/drawing/2014/main" id="{764FEAB6-54E9-4DE0-8C85-B92CDD760B7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893C24A-2D51-4B24-9273-C98B9F1B8EFB}"/>
              </a:ext>
            </a:extLst>
          </p:cNvPr>
          <p:cNvSpPr>
            <a:spLocks noGrp="1"/>
          </p:cNvSpPr>
          <p:nvPr>
            <p:ph type="sldNum" sz="quarter" idx="12"/>
          </p:nvPr>
        </p:nvSpPr>
        <p:spPr/>
        <p:txBody>
          <a:bodyPr/>
          <a:lstStyle/>
          <a:p>
            <a:fld id="{CFC4A003-7E4B-487D-BE4B-986C17B27AF5}" type="slidenum">
              <a:rPr lang="en-US" smtClean="0"/>
              <a:t>‹#›</a:t>
            </a:fld>
            <a:endParaRPr lang="en-US"/>
          </a:p>
        </p:txBody>
      </p:sp>
    </p:spTree>
    <p:extLst>
      <p:ext uri="{BB962C8B-B14F-4D97-AF65-F5344CB8AC3E}">
        <p14:creationId xmlns:p14="http://schemas.microsoft.com/office/powerpoint/2010/main" val="31251532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387AD3-A724-4472-B801-2306E9D753C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5B8F0F1-89BB-4E24-8123-9FE3164BDD3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F8D7D0E-48F3-418D-8C4F-A40AD13CF222}"/>
              </a:ext>
            </a:extLst>
          </p:cNvPr>
          <p:cNvSpPr>
            <a:spLocks noGrp="1"/>
          </p:cNvSpPr>
          <p:nvPr>
            <p:ph type="dt" sz="half" idx="10"/>
          </p:nvPr>
        </p:nvSpPr>
        <p:spPr/>
        <p:txBody>
          <a:bodyPr/>
          <a:lstStyle/>
          <a:p>
            <a:fld id="{ECDD5568-77C0-4282-9DA2-6C617BA4C4F3}" type="datetimeFigureOut">
              <a:rPr lang="en-US" smtClean="0"/>
              <a:t>2/17/2022</a:t>
            </a:fld>
            <a:endParaRPr lang="en-US"/>
          </a:p>
        </p:txBody>
      </p:sp>
      <p:sp>
        <p:nvSpPr>
          <p:cNvPr id="5" name="Footer Placeholder 4">
            <a:extLst>
              <a:ext uri="{FF2B5EF4-FFF2-40B4-BE49-F238E27FC236}">
                <a16:creationId xmlns:a16="http://schemas.microsoft.com/office/drawing/2014/main" id="{9A62A9DB-B1D6-43DC-A131-573ABA56F91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E293259-0563-46AD-B05D-18A7FBACC00D}"/>
              </a:ext>
            </a:extLst>
          </p:cNvPr>
          <p:cNvSpPr>
            <a:spLocks noGrp="1"/>
          </p:cNvSpPr>
          <p:nvPr>
            <p:ph type="sldNum" sz="quarter" idx="12"/>
          </p:nvPr>
        </p:nvSpPr>
        <p:spPr/>
        <p:txBody>
          <a:bodyPr/>
          <a:lstStyle/>
          <a:p>
            <a:fld id="{CFC4A003-7E4B-487D-BE4B-986C17B27AF5}" type="slidenum">
              <a:rPr lang="en-US" smtClean="0"/>
              <a:t>‹#›</a:t>
            </a:fld>
            <a:endParaRPr lang="en-US"/>
          </a:p>
        </p:txBody>
      </p:sp>
    </p:spTree>
    <p:extLst>
      <p:ext uri="{BB962C8B-B14F-4D97-AF65-F5344CB8AC3E}">
        <p14:creationId xmlns:p14="http://schemas.microsoft.com/office/powerpoint/2010/main" val="9573123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01621D-2626-4A6C-8BC9-2864983F199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86FE45A-53AD-4F44-BA30-F4122BFB8A5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8580BC4-E357-45CD-90FD-19D51DBD403B}"/>
              </a:ext>
            </a:extLst>
          </p:cNvPr>
          <p:cNvSpPr>
            <a:spLocks noGrp="1"/>
          </p:cNvSpPr>
          <p:nvPr>
            <p:ph type="dt" sz="half" idx="10"/>
          </p:nvPr>
        </p:nvSpPr>
        <p:spPr/>
        <p:txBody>
          <a:bodyPr/>
          <a:lstStyle/>
          <a:p>
            <a:fld id="{ECDD5568-77C0-4282-9DA2-6C617BA4C4F3}" type="datetimeFigureOut">
              <a:rPr lang="en-US" smtClean="0"/>
              <a:t>2/17/2022</a:t>
            </a:fld>
            <a:endParaRPr lang="en-US"/>
          </a:p>
        </p:txBody>
      </p:sp>
      <p:sp>
        <p:nvSpPr>
          <p:cNvPr id="5" name="Footer Placeholder 4">
            <a:extLst>
              <a:ext uri="{FF2B5EF4-FFF2-40B4-BE49-F238E27FC236}">
                <a16:creationId xmlns:a16="http://schemas.microsoft.com/office/drawing/2014/main" id="{1858E621-28B2-407C-BEBF-F6FFA8DDBCE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412FA76-EB7C-43DD-A9CA-48D9A974FCE1}"/>
              </a:ext>
            </a:extLst>
          </p:cNvPr>
          <p:cNvSpPr>
            <a:spLocks noGrp="1"/>
          </p:cNvSpPr>
          <p:nvPr>
            <p:ph type="sldNum" sz="quarter" idx="12"/>
          </p:nvPr>
        </p:nvSpPr>
        <p:spPr/>
        <p:txBody>
          <a:bodyPr/>
          <a:lstStyle/>
          <a:p>
            <a:fld id="{CFC4A003-7E4B-487D-BE4B-986C17B27AF5}" type="slidenum">
              <a:rPr lang="en-US" smtClean="0"/>
              <a:t>‹#›</a:t>
            </a:fld>
            <a:endParaRPr lang="en-US"/>
          </a:p>
        </p:txBody>
      </p:sp>
    </p:spTree>
    <p:extLst>
      <p:ext uri="{BB962C8B-B14F-4D97-AF65-F5344CB8AC3E}">
        <p14:creationId xmlns:p14="http://schemas.microsoft.com/office/powerpoint/2010/main" val="30460061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183764-4AC0-4EC9-9A13-AA9951769E5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780C6C1-4E3F-4038-B964-DC4075DB8B6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1BFF0AF-926A-476F-AF78-2DE74F95BB7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63B3955-FD8F-45A3-97BE-A1B101A5DD41}"/>
              </a:ext>
            </a:extLst>
          </p:cNvPr>
          <p:cNvSpPr>
            <a:spLocks noGrp="1"/>
          </p:cNvSpPr>
          <p:nvPr>
            <p:ph type="dt" sz="half" idx="10"/>
          </p:nvPr>
        </p:nvSpPr>
        <p:spPr/>
        <p:txBody>
          <a:bodyPr/>
          <a:lstStyle/>
          <a:p>
            <a:fld id="{ECDD5568-77C0-4282-9DA2-6C617BA4C4F3}" type="datetimeFigureOut">
              <a:rPr lang="en-US" smtClean="0"/>
              <a:t>2/17/2022</a:t>
            </a:fld>
            <a:endParaRPr lang="en-US"/>
          </a:p>
        </p:txBody>
      </p:sp>
      <p:sp>
        <p:nvSpPr>
          <p:cNvPr id="6" name="Footer Placeholder 5">
            <a:extLst>
              <a:ext uri="{FF2B5EF4-FFF2-40B4-BE49-F238E27FC236}">
                <a16:creationId xmlns:a16="http://schemas.microsoft.com/office/drawing/2014/main" id="{8498A7F2-90C4-4A1E-9A81-3126F4132B1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33F14E6-F506-47CE-9A3E-4658DB540F0D}"/>
              </a:ext>
            </a:extLst>
          </p:cNvPr>
          <p:cNvSpPr>
            <a:spLocks noGrp="1"/>
          </p:cNvSpPr>
          <p:nvPr>
            <p:ph type="sldNum" sz="quarter" idx="12"/>
          </p:nvPr>
        </p:nvSpPr>
        <p:spPr/>
        <p:txBody>
          <a:bodyPr/>
          <a:lstStyle/>
          <a:p>
            <a:fld id="{CFC4A003-7E4B-487D-BE4B-986C17B27AF5}" type="slidenum">
              <a:rPr lang="en-US" smtClean="0"/>
              <a:t>‹#›</a:t>
            </a:fld>
            <a:endParaRPr lang="en-US"/>
          </a:p>
        </p:txBody>
      </p:sp>
    </p:spTree>
    <p:extLst>
      <p:ext uri="{BB962C8B-B14F-4D97-AF65-F5344CB8AC3E}">
        <p14:creationId xmlns:p14="http://schemas.microsoft.com/office/powerpoint/2010/main" val="17350652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8EB63E-217E-49BB-9FCC-9ED3645531F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2FD9F08-FFA4-47EF-84C1-19CC4A1AA05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369C25F-C331-4ED4-A8BD-E83A5FEA97F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687FD56-A26F-46F6-A4EF-976DFB33F25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44A0930-02F5-4CCF-8B0B-E85F6C6C21F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2BEA3B9-0141-4A8D-B2B2-7DAFF6875244}"/>
              </a:ext>
            </a:extLst>
          </p:cNvPr>
          <p:cNvSpPr>
            <a:spLocks noGrp="1"/>
          </p:cNvSpPr>
          <p:nvPr>
            <p:ph type="dt" sz="half" idx="10"/>
          </p:nvPr>
        </p:nvSpPr>
        <p:spPr/>
        <p:txBody>
          <a:bodyPr/>
          <a:lstStyle/>
          <a:p>
            <a:fld id="{ECDD5568-77C0-4282-9DA2-6C617BA4C4F3}" type="datetimeFigureOut">
              <a:rPr lang="en-US" smtClean="0"/>
              <a:t>2/17/2022</a:t>
            </a:fld>
            <a:endParaRPr lang="en-US"/>
          </a:p>
        </p:txBody>
      </p:sp>
      <p:sp>
        <p:nvSpPr>
          <p:cNvPr id="8" name="Footer Placeholder 7">
            <a:extLst>
              <a:ext uri="{FF2B5EF4-FFF2-40B4-BE49-F238E27FC236}">
                <a16:creationId xmlns:a16="http://schemas.microsoft.com/office/drawing/2014/main" id="{D745E9E9-0027-40CC-95C6-4BA7DFD1647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1449969-8065-48C4-A49C-3BB9CB5C5CC7}"/>
              </a:ext>
            </a:extLst>
          </p:cNvPr>
          <p:cNvSpPr>
            <a:spLocks noGrp="1"/>
          </p:cNvSpPr>
          <p:nvPr>
            <p:ph type="sldNum" sz="quarter" idx="12"/>
          </p:nvPr>
        </p:nvSpPr>
        <p:spPr/>
        <p:txBody>
          <a:bodyPr/>
          <a:lstStyle/>
          <a:p>
            <a:fld id="{CFC4A003-7E4B-487D-BE4B-986C17B27AF5}" type="slidenum">
              <a:rPr lang="en-US" smtClean="0"/>
              <a:t>‹#›</a:t>
            </a:fld>
            <a:endParaRPr lang="en-US"/>
          </a:p>
        </p:txBody>
      </p:sp>
    </p:spTree>
    <p:extLst>
      <p:ext uri="{BB962C8B-B14F-4D97-AF65-F5344CB8AC3E}">
        <p14:creationId xmlns:p14="http://schemas.microsoft.com/office/powerpoint/2010/main" val="26276575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D389BA-27FE-4AB6-98DA-3995B170743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47C7D82-6E8E-4EAA-994F-1AB824DB4123}"/>
              </a:ext>
            </a:extLst>
          </p:cNvPr>
          <p:cNvSpPr>
            <a:spLocks noGrp="1"/>
          </p:cNvSpPr>
          <p:nvPr>
            <p:ph type="dt" sz="half" idx="10"/>
          </p:nvPr>
        </p:nvSpPr>
        <p:spPr/>
        <p:txBody>
          <a:bodyPr/>
          <a:lstStyle/>
          <a:p>
            <a:fld id="{ECDD5568-77C0-4282-9DA2-6C617BA4C4F3}" type="datetimeFigureOut">
              <a:rPr lang="en-US" smtClean="0"/>
              <a:t>2/17/2022</a:t>
            </a:fld>
            <a:endParaRPr lang="en-US"/>
          </a:p>
        </p:txBody>
      </p:sp>
      <p:sp>
        <p:nvSpPr>
          <p:cNvPr id="4" name="Footer Placeholder 3">
            <a:extLst>
              <a:ext uri="{FF2B5EF4-FFF2-40B4-BE49-F238E27FC236}">
                <a16:creationId xmlns:a16="http://schemas.microsoft.com/office/drawing/2014/main" id="{33B6E634-3DA6-4D2A-856C-7D96AFB0036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D1CDB1E-1223-4F02-861C-40C12F41FAC4}"/>
              </a:ext>
            </a:extLst>
          </p:cNvPr>
          <p:cNvSpPr>
            <a:spLocks noGrp="1"/>
          </p:cNvSpPr>
          <p:nvPr>
            <p:ph type="sldNum" sz="quarter" idx="12"/>
          </p:nvPr>
        </p:nvSpPr>
        <p:spPr/>
        <p:txBody>
          <a:bodyPr/>
          <a:lstStyle/>
          <a:p>
            <a:fld id="{CFC4A003-7E4B-487D-BE4B-986C17B27AF5}" type="slidenum">
              <a:rPr lang="en-US" smtClean="0"/>
              <a:t>‹#›</a:t>
            </a:fld>
            <a:endParaRPr lang="en-US"/>
          </a:p>
        </p:txBody>
      </p:sp>
    </p:spTree>
    <p:extLst>
      <p:ext uri="{BB962C8B-B14F-4D97-AF65-F5344CB8AC3E}">
        <p14:creationId xmlns:p14="http://schemas.microsoft.com/office/powerpoint/2010/main" val="15536181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B4A740A-CE28-4CDF-8078-C482F23D7B2F}"/>
              </a:ext>
            </a:extLst>
          </p:cNvPr>
          <p:cNvSpPr>
            <a:spLocks noGrp="1"/>
          </p:cNvSpPr>
          <p:nvPr>
            <p:ph type="dt" sz="half" idx="10"/>
          </p:nvPr>
        </p:nvSpPr>
        <p:spPr/>
        <p:txBody>
          <a:bodyPr/>
          <a:lstStyle/>
          <a:p>
            <a:fld id="{ECDD5568-77C0-4282-9DA2-6C617BA4C4F3}" type="datetimeFigureOut">
              <a:rPr lang="en-US" smtClean="0"/>
              <a:t>2/17/2022</a:t>
            </a:fld>
            <a:endParaRPr lang="en-US"/>
          </a:p>
        </p:txBody>
      </p:sp>
      <p:sp>
        <p:nvSpPr>
          <p:cNvPr id="3" name="Footer Placeholder 2">
            <a:extLst>
              <a:ext uri="{FF2B5EF4-FFF2-40B4-BE49-F238E27FC236}">
                <a16:creationId xmlns:a16="http://schemas.microsoft.com/office/drawing/2014/main" id="{C696ED3D-FEFA-4BA1-8F0A-824371C0074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F39E5A7-512A-45FA-A486-DBCD6346E1CD}"/>
              </a:ext>
            </a:extLst>
          </p:cNvPr>
          <p:cNvSpPr>
            <a:spLocks noGrp="1"/>
          </p:cNvSpPr>
          <p:nvPr>
            <p:ph type="sldNum" sz="quarter" idx="12"/>
          </p:nvPr>
        </p:nvSpPr>
        <p:spPr/>
        <p:txBody>
          <a:bodyPr/>
          <a:lstStyle/>
          <a:p>
            <a:fld id="{CFC4A003-7E4B-487D-BE4B-986C17B27AF5}" type="slidenum">
              <a:rPr lang="en-US" smtClean="0"/>
              <a:t>‹#›</a:t>
            </a:fld>
            <a:endParaRPr lang="en-US"/>
          </a:p>
        </p:txBody>
      </p:sp>
    </p:spTree>
    <p:extLst>
      <p:ext uri="{BB962C8B-B14F-4D97-AF65-F5344CB8AC3E}">
        <p14:creationId xmlns:p14="http://schemas.microsoft.com/office/powerpoint/2010/main" val="10872034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3DC47A-16AB-4F27-99C5-C344E073034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7717A0C-2973-4234-A214-9AD27838AF3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17BA486-B977-4A9A-9E6F-61BD089C7A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81CAB64-0CA2-4CE8-85E9-885278F1FDD5}"/>
              </a:ext>
            </a:extLst>
          </p:cNvPr>
          <p:cNvSpPr>
            <a:spLocks noGrp="1"/>
          </p:cNvSpPr>
          <p:nvPr>
            <p:ph type="dt" sz="half" idx="10"/>
          </p:nvPr>
        </p:nvSpPr>
        <p:spPr/>
        <p:txBody>
          <a:bodyPr/>
          <a:lstStyle/>
          <a:p>
            <a:fld id="{ECDD5568-77C0-4282-9DA2-6C617BA4C4F3}" type="datetimeFigureOut">
              <a:rPr lang="en-US" smtClean="0"/>
              <a:t>2/17/2022</a:t>
            </a:fld>
            <a:endParaRPr lang="en-US"/>
          </a:p>
        </p:txBody>
      </p:sp>
      <p:sp>
        <p:nvSpPr>
          <p:cNvPr id="6" name="Footer Placeholder 5">
            <a:extLst>
              <a:ext uri="{FF2B5EF4-FFF2-40B4-BE49-F238E27FC236}">
                <a16:creationId xmlns:a16="http://schemas.microsoft.com/office/drawing/2014/main" id="{259BE40E-8AD4-4143-992B-FC388A4D3A2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7D1E0CC-6E0A-418C-9D9F-C952AF14A6FA}"/>
              </a:ext>
            </a:extLst>
          </p:cNvPr>
          <p:cNvSpPr>
            <a:spLocks noGrp="1"/>
          </p:cNvSpPr>
          <p:nvPr>
            <p:ph type="sldNum" sz="quarter" idx="12"/>
          </p:nvPr>
        </p:nvSpPr>
        <p:spPr/>
        <p:txBody>
          <a:bodyPr/>
          <a:lstStyle/>
          <a:p>
            <a:fld id="{CFC4A003-7E4B-487D-BE4B-986C17B27AF5}" type="slidenum">
              <a:rPr lang="en-US" smtClean="0"/>
              <a:t>‹#›</a:t>
            </a:fld>
            <a:endParaRPr lang="en-US"/>
          </a:p>
        </p:txBody>
      </p:sp>
    </p:spTree>
    <p:extLst>
      <p:ext uri="{BB962C8B-B14F-4D97-AF65-F5344CB8AC3E}">
        <p14:creationId xmlns:p14="http://schemas.microsoft.com/office/powerpoint/2010/main" val="4640825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510383-8787-4F8A-AC5B-CF2BC4E9C75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971268D-3CEF-4B0E-8916-6F884B15C0B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648689B-8DF4-49C5-9A47-F7B01928E44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287EA63-0B54-46F4-BE17-6E33293E7F10}"/>
              </a:ext>
            </a:extLst>
          </p:cNvPr>
          <p:cNvSpPr>
            <a:spLocks noGrp="1"/>
          </p:cNvSpPr>
          <p:nvPr>
            <p:ph type="dt" sz="half" idx="10"/>
          </p:nvPr>
        </p:nvSpPr>
        <p:spPr/>
        <p:txBody>
          <a:bodyPr/>
          <a:lstStyle/>
          <a:p>
            <a:fld id="{ECDD5568-77C0-4282-9DA2-6C617BA4C4F3}" type="datetimeFigureOut">
              <a:rPr lang="en-US" smtClean="0"/>
              <a:t>2/17/2022</a:t>
            </a:fld>
            <a:endParaRPr lang="en-US"/>
          </a:p>
        </p:txBody>
      </p:sp>
      <p:sp>
        <p:nvSpPr>
          <p:cNvPr id="6" name="Footer Placeholder 5">
            <a:extLst>
              <a:ext uri="{FF2B5EF4-FFF2-40B4-BE49-F238E27FC236}">
                <a16:creationId xmlns:a16="http://schemas.microsoft.com/office/drawing/2014/main" id="{AAD2C0ED-C9FF-4C01-9129-9F240F034AA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3302FF5-DADC-4529-9C52-1B62EDB8E5C3}"/>
              </a:ext>
            </a:extLst>
          </p:cNvPr>
          <p:cNvSpPr>
            <a:spLocks noGrp="1"/>
          </p:cNvSpPr>
          <p:nvPr>
            <p:ph type="sldNum" sz="quarter" idx="12"/>
          </p:nvPr>
        </p:nvSpPr>
        <p:spPr/>
        <p:txBody>
          <a:bodyPr/>
          <a:lstStyle/>
          <a:p>
            <a:fld id="{CFC4A003-7E4B-487D-BE4B-986C17B27AF5}" type="slidenum">
              <a:rPr lang="en-US" smtClean="0"/>
              <a:t>‹#›</a:t>
            </a:fld>
            <a:endParaRPr lang="en-US"/>
          </a:p>
        </p:txBody>
      </p:sp>
    </p:spTree>
    <p:extLst>
      <p:ext uri="{BB962C8B-B14F-4D97-AF65-F5344CB8AC3E}">
        <p14:creationId xmlns:p14="http://schemas.microsoft.com/office/powerpoint/2010/main" val="12964572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3079C56-F700-48BC-96E9-BD5A7D98304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E9BE514-3A2D-4C18-8841-8FB9B4E1065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EC62CEC-61E0-45A8-A5F0-2B1167D0215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CDD5568-77C0-4282-9DA2-6C617BA4C4F3}" type="datetimeFigureOut">
              <a:rPr lang="en-US" smtClean="0"/>
              <a:t>2/17/2022</a:t>
            </a:fld>
            <a:endParaRPr lang="en-US"/>
          </a:p>
        </p:txBody>
      </p:sp>
      <p:sp>
        <p:nvSpPr>
          <p:cNvPr id="5" name="Footer Placeholder 4">
            <a:extLst>
              <a:ext uri="{FF2B5EF4-FFF2-40B4-BE49-F238E27FC236}">
                <a16:creationId xmlns:a16="http://schemas.microsoft.com/office/drawing/2014/main" id="{272861E0-C6E8-43D7-AA09-720255D61DA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9FFB053-7C4D-4F35-8670-D90C55EFD25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FC4A003-7E4B-487D-BE4B-986C17B27AF5}" type="slidenum">
              <a:rPr lang="en-US" smtClean="0"/>
              <a:t>‹#›</a:t>
            </a:fld>
            <a:endParaRPr lang="en-US"/>
          </a:p>
        </p:txBody>
      </p:sp>
    </p:spTree>
    <p:extLst>
      <p:ext uri="{BB962C8B-B14F-4D97-AF65-F5344CB8AC3E}">
        <p14:creationId xmlns:p14="http://schemas.microsoft.com/office/powerpoint/2010/main" val="112480313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image" Target="../media/image13.jpeg"/><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2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g"/><Relationship Id="rId1" Type="http://schemas.openxmlformats.org/officeDocument/2006/relationships/slideLayout" Target="../slideLayouts/slideLayout2.xml"/><Relationship Id="rId4" Type="http://schemas.openxmlformats.org/officeDocument/2006/relationships/image" Target="../media/image6.jpg"/></Relationships>
</file>

<file path=ppt/slides/_rels/slide30.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image" Target="../media/image32.jpg"/><Relationship Id="rId1" Type="http://schemas.openxmlformats.org/officeDocument/2006/relationships/slideLayout" Target="../slideLayouts/slideLayout3.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34.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image" Target="../media/image41.jpg"/><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hyperlink" Target="https://www.holisticcenteredtreatment.com/"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11.jpe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12.jfif"/><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FB5B0058-AF13-4859-B429-4EDDE2A26F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701447F-39A3-4069-9BFF-6266554FEB00}"/>
              </a:ext>
            </a:extLst>
          </p:cNvPr>
          <p:cNvSpPr>
            <a:spLocks noGrp="1"/>
          </p:cNvSpPr>
          <p:nvPr>
            <p:ph type="ctrTitle"/>
          </p:nvPr>
        </p:nvSpPr>
        <p:spPr>
          <a:xfrm>
            <a:off x="624763" y="217539"/>
            <a:ext cx="4505552" cy="3870598"/>
          </a:xfrm>
        </p:spPr>
        <p:txBody>
          <a:bodyPr>
            <a:noAutofit/>
          </a:bodyPr>
          <a:lstStyle/>
          <a:p>
            <a:pPr algn="l"/>
            <a:r>
              <a:rPr lang="en-US" sz="5400" dirty="0">
                <a:solidFill>
                  <a:schemeClr val="accent2">
                    <a:lumMod val="75000"/>
                  </a:schemeClr>
                </a:solidFill>
                <a:latin typeface="+mn-lt"/>
              </a:rPr>
              <a:t>C</a:t>
            </a:r>
            <a:r>
              <a:rPr lang="en-US" sz="5400" dirty="0">
                <a:solidFill>
                  <a:schemeClr val="bg1"/>
                </a:solidFill>
                <a:latin typeface="+mn-lt"/>
              </a:rPr>
              <a:t>omplex</a:t>
            </a:r>
            <a:br>
              <a:rPr lang="en-US" sz="5400" dirty="0">
                <a:solidFill>
                  <a:schemeClr val="bg1"/>
                </a:solidFill>
                <a:latin typeface="+mn-lt"/>
              </a:rPr>
            </a:br>
            <a:r>
              <a:rPr lang="en-US" sz="5400" dirty="0">
                <a:solidFill>
                  <a:schemeClr val="accent2">
                    <a:lumMod val="75000"/>
                  </a:schemeClr>
                </a:solidFill>
                <a:latin typeface="+mn-lt"/>
              </a:rPr>
              <a:t>R</a:t>
            </a:r>
            <a:r>
              <a:rPr lang="en-US" sz="5400" dirty="0">
                <a:solidFill>
                  <a:schemeClr val="bg1"/>
                </a:solidFill>
                <a:latin typeface="+mn-lt"/>
              </a:rPr>
              <a:t>egional</a:t>
            </a:r>
            <a:br>
              <a:rPr lang="en-US" sz="5400" dirty="0">
                <a:solidFill>
                  <a:schemeClr val="bg1"/>
                </a:solidFill>
                <a:latin typeface="+mn-lt"/>
              </a:rPr>
            </a:br>
            <a:r>
              <a:rPr lang="en-US" sz="5400" dirty="0">
                <a:solidFill>
                  <a:schemeClr val="accent2">
                    <a:lumMod val="75000"/>
                  </a:schemeClr>
                </a:solidFill>
                <a:latin typeface="+mn-lt"/>
              </a:rPr>
              <a:t>P</a:t>
            </a:r>
            <a:r>
              <a:rPr lang="en-US" sz="5400" dirty="0">
                <a:solidFill>
                  <a:schemeClr val="bg1"/>
                </a:solidFill>
                <a:latin typeface="+mn-lt"/>
              </a:rPr>
              <a:t>ain </a:t>
            </a:r>
            <a:br>
              <a:rPr lang="en-US" sz="5400" dirty="0">
                <a:solidFill>
                  <a:schemeClr val="bg1"/>
                </a:solidFill>
                <a:latin typeface="+mn-lt"/>
              </a:rPr>
            </a:br>
            <a:r>
              <a:rPr lang="en-US" sz="5400" dirty="0">
                <a:solidFill>
                  <a:schemeClr val="accent2">
                    <a:lumMod val="75000"/>
                  </a:schemeClr>
                </a:solidFill>
                <a:latin typeface="+mn-lt"/>
              </a:rPr>
              <a:t>S</a:t>
            </a:r>
            <a:r>
              <a:rPr lang="en-US" sz="5400" dirty="0">
                <a:solidFill>
                  <a:schemeClr val="bg1"/>
                </a:solidFill>
                <a:latin typeface="+mn-lt"/>
              </a:rPr>
              <a:t>yndrome</a:t>
            </a:r>
            <a:br>
              <a:rPr lang="en-US" sz="5400" dirty="0">
                <a:solidFill>
                  <a:schemeClr val="bg1"/>
                </a:solidFill>
                <a:latin typeface="+mn-lt"/>
              </a:rPr>
            </a:br>
            <a:r>
              <a:rPr lang="en-US" sz="900" dirty="0">
                <a:solidFill>
                  <a:schemeClr val="bg1"/>
                </a:solidFill>
                <a:latin typeface="+mn-lt"/>
              </a:rPr>
              <a:t> </a:t>
            </a:r>
            <a:br>
              <a:rPr lang="en-US" sz="5400" dirty="0">
                <a:solidFill>
                  <a:schemeClr val="bg1"/>
                </a:solidFill>
                <a:latin typeface="+mn-lt"/>
              </a:rPr>
            </a:br>
            <a:r>
              <a:rPr lang="en-US" sz="5400" dirty="0">
                <a:solidFill>
                  <a:schemeClr val="bg1"/>
                </a:solidFill>
              </a:rPr>
              <a:t>in Children</a:t>
            </a:r>
          </a:p>
        </p:txBody>
      </p:sp>
      <p:sp>
        <p:nvSpPr>
          <p:cNvPr id="3" name="Subtitle 2">
            <a:extLst>
              <a:ext uri="{FF2B5EF4-FFF2-40B4-BE49-F238E27FC236}">
                <a16:creationId xmlns:a16="http://schemas.microsoft.com/office/drawing/2014/main" id="{27553701-4C04-400B-B627-606CDCE85E6E}"/>
              </a:ext>
            </a:extLst>
          </p:cNvPr>
          <p:cNvSpPr>
            <a:spLocks noGrp="1"/>
          </p:cNvSpPr>
          <p:nvPr>
            <p:ph type="subTitle" idx="1"/>
          </p:nvPr>
        </p:nvSpPr>
        <p:spPr>
          <a:xfrm>
            <a:off x="624762" y="4456075"/>
            <a:ext cx="6299821" cy="1781739"/>
          </a:xfrm>
        </p:spPr>
        <p:txBody>
          <a:bodyPr>
            <a:normAutofit fontScale="55000" lnSpcReduction="20000"/>
          </a:bodyPr>
          <a:lstStyle/>
          <a:p>
            <a:pPr algn="l"/>
            <a:r>
              <a:rPr lang="en-US" sz="5100" b="1" dirty="0">
                <a:solidFill>
                  <a:schemeClr val="bg1"/>
                </a:solidFill>
              </a:rPr>
              <a:t>How to Help Your Children Overcome</a:t>
            </a:r>
          </a:p>
          <a:p>
            <a:pPr algn="l"/>
            <a:endParaRPr lang="en-US" dirty="0">
              <a:solidFill>
                <a:schemeClr val="bg1"/>
              </a:solidFill>
            </a:endParaRPr>
          </a:p>
          <a:p>
            <a:pPr algn="l"/>
            <a:r>
              <a:rPr lang="en-US" sz="4400" i="1" dirty="0">
                <a:solidFill>
                  <a:schemeClr val="bg1"/>
                </a:solidFill>
              </a:rPr>
              <a:t>Dr. Traci Patterson</a:t>
            </a:r>
          </a:p>
          <a:p>
            <a:pPr algn="l"/>
            <a:r>
              <a:rPr lang="en-US" sz="3300" i="1" dirty="0">
                <a:solidFill>
                  <a:schemeClr val="accent2">
                    <a:lumMod val="60000"/>
                    <a:lumOff val="40000"/>
                  </a:schemeClr>
                </a:solidFill>
              </a:rPr>
              <a:t>CRPS Survivor</a:t>
            </a:r>
          </a:p>
          <a:p>
            <a:pPr algn="l"/>
            <a:r>
              <a:rPr lang="en-US" sz="3300" i="1" dirty="0">
                <a:solidFill>
                  <a:schemeClr val="bg1"/>
                </a:solidFill>
              </a:rPr>
              <a:t>President, Holistic Centered Treatment </a:t>
            </a:r>
          </a:p>
        </p:txBody>
      </p:sp>
      <p:sp>
        <p:nvSpPr>
          <p:cNvPr id="26" name="Freeform: Shape 25">
            <a:extLst>
              <a:ext uri="{FF2B5EF4-FFF2-40B4-BE49-F238E27FC236}">
                <a16:creationId xmlns:a16="http://schemas.microsoft.com/office/drawing/2014/main" id="{0277405F-0B4F-4418-B773-1B38814125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30421" y="226893"/>
            <a:ext cx="5968658" cy="6085007"/>
          </a:xfrm>
          <a:custGeom>
            <a:avLst/>
            <a:gdLst>
              <a:gd name="connsiteX0" fmla="*/ 0 w 5968658"/>
              <a:gd name="connsiteY0" fmla="*/ 0 h 6085007"/>
              <a:gd name="connsiteX1" fmla="*/ 3557919 w 5968658"/>
              <a:gd name="connsiteY1" fmla="*/ 0 h 6085007"/>
              <a:gd name="connsiteX2" fmla="*/ 3557919 w 5968658"/>
              <a:gd name="connsiteY2" fmla="*/ 2195749 h 6085007"/>
              <a:gd name="connsiteX3" fmla="*/ 5968658 w 5968658"/>
              <a:gd name="connsiteY3" fmla="*/ 2195749 h 6085007"/>
              <a:gd name="connsiteX4" fmla="*/ 5968658 w 5968658"/>
              <a:gd name="connsiteY4" fmla="*/ 6085007 h 6085007"/>
              <a:gd name="connsiteX5" fmla="*/ 2058230 w 5968658"/>
              <a:gd name="connsiteY5" fmla="*/ 6085007 h 6085007"/>
              <a:gd name="connsiteX6" fmla="*/ 2058230 w 5968658"/>
              <a:gd name="connsiteY6" fmla="*/ 3538657 h 6085007"/>
              <a:gd name="connsiteX7" fmla="*/ 0 w 5968658"/>
              <a:gd name="connsiteY7" fmla="*/ 3538657 h 6085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968658" h="6085007">
                <a:moveTo>
                  <a:pt x="0" y="0"/>
                </a:moveTo>
                <a:lnTo>
                  <a:pt x="3557919" y="0"/>
                </a:lnTo>
                <a:lnTo>
                  <a:pt x="3557919" y="2195749"/>
                </a:lnTo>
                <a:lnTo>
                  <a:pt x="5968658" y="2195749"/>
                </a:lnTo>
                <a:lnTo>
                  <a:pt x="5968658" y="6085007"/>
                </a:lnTo>
                <a:lnTo>
                  <a:pt x="2058230" y="6085007"/>
                </a:lnTo>
                <a:lnTo>
                  <a:pt x="2058230" y="3538657"/>
                </a:lnTo>
                <a:lnTo>
                  <a:pt x="0" y="3538657"/>
                </a:lnTo>
                <a:close/>
              </a:path>
            </a:pathLst>
          </a:custGeom>
          <a:solidFill>
            <a:schemeClr val="tx1">
              <a:lumMod val="95000"/>
              <a:lumOff val="5000"/>
            </a:schemeClr>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9" name="Picture 8" descr="Logo&#10;&#10;Description automatically generated">
            <a:extLst>
              <a:ext uri="{FF2B5EF4-FFF2-40B4-BE49-F238E27FC236}">
                <a16:creationId xmlns:a16="http://schemas.microsoft.com/office/drawing/2014/main" id="{45779FEC-DF0B-4DE2-86FA-B23FD548DD8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39805" y="3229811"/>
            <a:ext cx="3408121" cy="2274920"/>
          </a:xfrm>
          <a:prstGeom prst="rect">
            <a:avLst/>
          </a:prstGeom>
        </p:spPr>
      </p:pic>
      <p:pic>
        <p:nvPicPr>
          <p:cNvPr id="5" name="Picture 4" descr="A picture containing person, skating, young, feet&#10;&#10;Description automatically generated">
            <a:extLst>
              <a:ext uri="{FF2B5EF4-FFF2-40B4-BE49-F238E27FC236}">
                <a16:creationId xmlns:a16="http://schemas.microsoft.com/office/drawing/2014/main" id="{D1ACBB23-5FE9-44C8-93C7-2D9C55353C8C}"/>
              </a:ext>
            </a:extLst>
          </p:cNvPr>
          <p:cNvPicPr>
            <a:picLocks noChangeAspect="1"/>
          </p:cNvPicPr>
          <p:nvPr/>
        </p:nvPicPr>
        <p:blipFill rotWithShape="1">
          <a:blip r:embed="rId3">
            <a:extLst>
              <a:ext uri="{28A0092B-C50C-407E-A947-70E740481C1C}">
                <a14:useLocalDpi xmlns:a14="http://schemas.microsoft.com/office/drawing/2010/main" val="0"/>
              </a:ext>
            </a:extLst>
          </a:blip>
          <a:srcRect l="3355" r="38997"/>
          <a:stretch/>
        </p:blipFill>
        <p:spPr>
          <a:xfrm>
            <a:off x="5772564" y="496673"/>
            <a:ext cx="3073633" cy="2999096"/>
          </a:xfrm>
          <a:prstGeom prst="rect">
            <a:avLst/>
          </a:prstGeom>
        </p:spPr>
      </p:pic>
      <p:sp>
        <p:nvSpPr>
          <p:cNvPr id="6" name="TextBox 5">
            <a:extLst>
              <a:ext uri="{FF2B5EF4-FFF2-40B4-BE49-F238E27FC236}">
                <a16:creationId xmlns:a16="http://schemas.microsoft.com/office/drawing/2014/main" id="{44011C5B-B9FC-471E-9BB7-269067E3547C}"/>
              </a:ext>
            </a:extLst>
          </p:cNvPr>
          <p:cNvSpPr txBox="1"/>
          <p:nvPr/>
        </p:nvSpPr>
        <p:spPr>
          <a:xfrm>
            <a:off x="11172824" y="6488668"/>
            <a:ext cx="1019175" cy="369332"/>
          </a:xfrm>
          <a:prstGeom prst="rect">
            <a:avLst/>
          </a:prstGeom>
          <a:solidFill>
            <a:schemeClr val="bg1">
              <a:lumMod val="75000"/>
              <a:lumOff val="25000"/>
            </a:schemeClr>
          </a:solidFill>
        </p:spPr>
        <p:txBody>
          <a:bodyPr wrap="square" rtlCol="0">
            <a:spAutoFit/>
          </a:bodyPr>
          <a:lstStyle/>
          <a:p>
            <a:endParaRPr lang="en-US" dirty="0"/>
          </a:p>
        </p:txBody>
      </p:sp>
      <p:sp>
        <p:nvSpPr>
          <p:cNvPr id="10" name="TextBox 9">
            <a:extLst>
              <a:ext uri="{FF2B5EF4-FFF2-40B4-BE49-F238E27FC236}">
                <a16:creationId xmlns:a16="http://schemas.microsoft.com/office/drawing/2014/main" id="{67F3C99D-39B2-4D4D-BFA3-810E25311B5E}"/>
              </a:ext>
            </a:extLst>
          </p:cNvPr>
          <p:cNvSpPr txBox="1"/>
          <p:nvPr/>
        </p:nvSpPr>
        <p:spPr>
          <a:xfrm>
            <a:off x="11172824" y="6488668"/>
            <a:ext cx="1019175" cy="369332"/>
          </a:xfrm>
          <a:prstGeom prst="rect">
            <a:avLst/>
          </a:prstGeom>
          <a:solidFill>
            <a:schemeClr val="tx1">
              <a:lumMod val="95000"/>
              <a:lumOff val="5000"/>
            </a:schemeClr>
          </a:solidFill>
        </p:spPr>
        <p:txBody>
          <a:bodyPr wrap="square" rtlCol="0">
            <a:spAutoFit/>
          </a:bodyPr>
          <a:lstStyle/>
          <a:p>
            <a:endParaRPr lang="en-US" dirty="0"/>
          </a:p>
        </p:txBody>
      </p:sp>
    </p:spTree>
    <p:extLst>
      <p:ext uri="{BB962C8B-B14F-4D97-AF65-F5344CB8AC3E}">
        <p14:creationId xmlns:p14="http://schemas.microsoft.com/office/powerpoint/2010/main" val="3301459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1A9F7B4E-B03D-4F64-BE33-00D074458D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B608256-0983-4F75-8D61-BE299A4B3C0C}"/>
              </a:ext>
            </a:extLst>
          </p:cNvPr>
          <p:cNvSpPr>
            <a:spLocks noGrp="1"/>
          </p:cNvSpPr>
          <p:nvPr>
            <p:ph type="title"/>
          </p:nvPr>
        </p:nvSpPr>
        <p:spPr>
          <a:xfrm>
            <a:off x="838200" y="365125"/>
            <a:ext cx="10515600" cy="1325563"/>
          </a:xfrm>
        </p:spPr>
        <p:txBody>
          <a:bodyPr>
            <a:normAutofit/>
          </a:bodyPr>
          <a:lstStyle/>
          <a:p>
            <a:pPr algn="ctr"/>
            <a:r>
              <a:rPr lang="en-US" sz="5400" dirty="0">
                <a:solidFill>
                  <a:srgbClr val="FFFFFF"/>
                </a:solidFill>
              </a:rPr>
              <a:t>CRPS Basics</a:t>
            </a:r>
          </a:p>
        </p:txBody>
      </p:sp>
      <p:sp>
        <p:nvSpPr>
          <p:cNvPr id="26" name="sketchy line">
            <a:extLst>
              <a:ext uri="{FF2B5EF4-FFF2-40B4-BE49-F238E27FC236}">
                <a16:creationId xmlns:a16="http://schemas.microsoft.com/office/drawing/2014/main" id="{7E2BE7F7-CA89-4002-ACCE-A478AEA24F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4399" y="1681544"/>
            <a:ext cx="9692640" cy="18288"/>
          </a:xfrm>
          <a:custGeom>
            <a:avLst/>
            <a:gdLst>
              <a:gd name="connsiteX0" fmla="*/ 0 w 9692640"/>
              <a:gd name="connsiteY0" fmla="*/ 0 h 18288"/>
              <a:gd name="connsiteX1" fmla="*/ 401552 w 9692640"/>
              <a:gd name="connsiteY1" fmla="*/ 0 h 18288"/>
              <a:gd name="connsiteX2" fmla="*/ 996957 w 9692640"/>
              <a:gd name="connsiteY2" fmla="*/ 0 h 18288"/>
              <a:gd name="connsiteX3" fmla="*/ 1398509 w 9692640"/>
              <a:gd name="connsiteY3" fmla="*/ 0 h 18288"/>
              <a:gd name="connsiteX4" fmla="*/ 2090841 w 9692640"/>
              <a:gd name="connsiteY4" fmla="*/ 0 h 18288"/>
              <a:gd name="connsiteX5" fmla="*/ 2686246 w 9692640"/>
              <a:gd name="connsiteY5" fmla="*/ 0 h 18288"/>
              <a:gd name="connsiteX6" fmla="*/ 3475504 w 9692640"/>
              <a:gd name="connsiteY6" fmla="*/ 0 h 18288"/>
              <a:gd name="connsiteX7" fmla="*/ 4361688 w 9692640"/>
              <a:gd name="connsiteY7" fmla="*/ 0 h 18288"/>
              <a:gd name="connsiteX8" fmla="*/ 5054019 w 9692640"/>
              <a:gd name="connsiteY8" fmla="*/ 0 h 18288"/>
              <a:gd name="connsiteX9" fmla="*/ 5940204 w 9692640"/>
              <a:gd name="connsiteY9" fmla="*/ 0 h 18288"/>
              <a:gd name="connsiteX10" fmla="*/ 6632535 w 9692640"/>
              <a:gd name="connsiteY10" fmla="*/ 0 h 18288"/>
              <a:gd name="connsiteX11" fmla="*/ 7034087 w 9692640"/>
              <a:gd name="connsiteY11" fmla="*/ 0 h 18288"/>
              <a:gd name="connsiteX12" fmla="*/ 7532566 w 9692640"/>
              <a:gd name="connsiteY12" fmla="*/ 0 h 18288"/>
              <a:gd name="connsiteX13" fmla="*/ 8418750 w 9692640"/>
              <a:gd name="connsiteY13" fmla="*/ 0 h 18288"/>
              <a:gd name="connsiteX14" fmla="*/ 9692640 w 9692640"/>
              <a:gd name="connsiteY14" fmla="*/ 0 h 18288"/>
              <a:gd name="connsiteX15" fmla="*/ 9692640 w 9692640"/>
              <a:gd name="connsiteY15" fmla="*/ 18288 h 18288"/>
              <a:gd name="connsiteX16" fmla="*/ 9000309 w 9692640"/>
              <a:gd name="connsiteY16" fmla="*/ 18288 h 18288"/>
              <a:gd name="connsiteX17" fmla="*/ 8307977 w 9692640"/>
              <a:gd name="connsiteY17" fmla="*/ 18288 h 18288"/>
              <a:gd name="connsiteX18" fmla="*/ 7712572 w 9692640"/>
              <a:gd name="connsiteY18" fmla="*/ 18288 h 18288"/>
              <a:gd name="connsiteX19" fmla="*/ 7214093 w 9692640"/>
              <a:gd name="connsiteY19" fmla="*/ 18288 h 18288"/>
              <a:gd name="connsiteX20" fmla="*/ 6327909 w 9692640"/>
              <a:gd name="connsiteY20" fmla="*/ 18288 h 18288"/>
              <a:gd name="connsiteX21" fmla="*/ 5635578 w 9692640"/>
              <a:gd name="connsiteY21" fmla="*/ 18288 h 18288"/>
              <a:gd name="connsiteX22" fmla="*/ 4846320 w 9692640"/>
              <a:gd name="connsiteY22" fmla="*/ 18288 h 18288"/>
              <a:gd name="connsiteX23" fmla="*/ 4444768 w 9692640"/>
              <a:gd name="connsiteY23" fmla="*/ 18288 h 18288"/>
              <a:gd name="connsiteX24" fmla="*/ 3946289 w 9692640"/>
              <a:gd name="connsiteY24" fmla="*/ 18288 h 18288"/>
              <a:gd name="connsiteX25" fmla="*/ 3253958 w 9692640"/>
              <a:gd name="connsiteY25" fmla="*/ 18288 h 18288"/>
              <a:gd name="connsiteX26" fmla="*/ 2464700 w 9692640"/>
              <a:gd name="connsiteY26" fmla="*/ 18288 h 18288"/>
              <a:gd name="connsiteX27" fmla="*/ 2063148 w 9692640"/>
              <a:gd name="connsiteY27" fmla="*/ 18288 h 18288"/>
              <a:gd name="connsiteX28" fmla="*/ 1661595 w 9692640"/>
              <a:gd name="connsiteY28" fmla="*/ 18288 h 18288"/>
              <a:gd name="connsiteX29" fmla="*/ 969264 w 9692640"/>
              <a:gd name="connsiteY29" fmla="*/ 18288 h 18288"/>
              <a:gd name="connsiteX30" fmla="*/ 0 w 9692640"/>
              <a:gd name="connsiteY30" fmla="*/ 18288 h 18288"/>
              <a:gd name="connsiteX31" fmla="*/ 0 w 9692640"/>
              <a:gd name="connsiteY3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9692640" h="18288" fill="none" extrusionOk="0">
                <a:moveTo>
                  <a:pt x="0" y="0"/>
                </a:moveTo>
                <a:cubicBezTo>
                  <a:pt x="142992" y="4732"/>
                  <a:pt x="265909" y="-3365"/>
                  <a:pt x="401552" y="0"/>
                </a:cubicBezTo>
                <a:cubicBezTo>
                  <a:pt x="537195" y="3365"/>
                  <a:pt x="738153" y="6482"/>
                  <a:pt x="996957" y="0"/>
                </a:cubicBezTo>
                <a:cubicBezTo>
                  <a:pt x="1255762" y="-6482"/>
                  <a:pt x="1280511" y="12509"/>
                  <a:pt x="1398509" y="0"/>
                </a:cubicBezTo>
                <a:cubicBezTo>
                  <a:pt x="1516507" y="-12509"/>
                  <a:pt x="1782573" y="-31523"/>
                  <a:pt x="2090841" y="0"/>
                </a:cubicBezTo>
                <a:cubicBezTo>
                  <a:pt x="2399109" y="31523"/>
                  <a:pt x="2488380" y="26286"/>
                  <a:pt x="2686246" y="0"/>
                </a:cubicBezTo>
                <a:cubicBezTo>
                  <a:pt x="2884112" y="-26286"/>
                  <a:pt x="3186024" y="-14734"/>
                  <a:pt x="3475504" y="0"/>
                </a:cubicBezTo>
                <a:cubicBezTo>
                  <a:pt x="3764984" y="14734"/>
                  <a:pt x="4053017" y="43292"/>
                  <a:pt x="4361688" y="0"/>
                </a:cubicBezTo>
                <a:cubicBezTo>
                  <a:pt x="4670359" y="-43292"/>
                  <a:pt x="4736164" y="-729"/>
                  <a:pt x="5054019" y="0"/>
                </a:cubicBezTo>
                <a:cubicBezTo>
                  <a:pt x="5371874" y="729"/>
                  <a:pt x="5543528" y="-22963"/>
                  <a:pt x="5940204" y="0"/>
                </a:cubicBezTo>
                <a:cubicBezTo>
                  <a:pt x="6336881" y="22963"/>
                  <a:pt x="6423838" y="6469"/>
                  <a:pt x="6632535" y="0"/>
                </a:cubicBezTo>
                <a:cubicBezTo>
                  <a:pt x="6841232" y="-6469"/>
                  <a:pt x="6852819" y="17036"/>
                  <a:pt x="7034087" y="0"/>
                </a:cubicBezTo>
                <a:cubicBezTo>
                  <a:pt x="7215355" y="-17036"/>
                  <a:pt x="7313136" y="11151"/>
                  <a:pt x="7532566" y="0"/>
                </a:cubicBezTo>
                <a:cubicBezTo>
                  <a:pt x="7751996" y="-11151"/>
                  <a:pt x="8015001" y="25614"/>
                  <a:pt x="8418750" y="0"/>
                </a:cubicBezTo>
                <a:cubicBezTo>
                  <a:pt x="8822499" y="-25614"/>
                  <a:pt x="9163239" y="48603"/>
                  <a:pt x="9692640" y="0"/>
                </a:cubicBezTo>
                <a:cubicBezTo>
                  <a:pt x="9691955" y="4437"/>
                  <a:pt x="9693170" y="10717"/>
                  <a:pt x="9692640" y="18288"/>
                </a:cubicBezTo>
                <a:cubicBezTo>
                  <a:pt x="9545125" y="42172"/>
                  <a:pt x="9164259" y="6706"/>
                  <a:pt x="9000309" y="18288"/>
                </a:cubicBezTo>
                <a:cubicBezTo>
                  <a:pt x="8836359" y="29870"/>
                  <a:pt x="8521035" y="-14108"/>
                  <a:pt x="8307977" y="18288"/>
                </a:cubicBezTo>
                <a:cubicBezTo>
                  <a:pt x="8094919" y="50684"/>
                  <a:pt x="7881757" y="11235"/>
                  <a:pt x="7712572" y="18288"/>
                </a:cubicBezTo>
                <a:cubicBezTo>
                  <a:pt x="7543387" y="25341"/>
                  <a:pt x="7358861" y="20625"/>
                  <a:pt x="7214093" y="18288"/>
                </a:cubicBezTo>
                <a:cubicBezTo>
                  <a:pt x="7069325" y="15951"/>
                  <a:pt x="6523705" y="52160"/>
                  <a:pt x="6327909" y="18288"/>
                </a:cubicBezTo>
                <a:cubicBezTo>
                  <a:pt x="6132113" y="-15584"/>
                  <a:pt x="5923847" y="21204"/>
                  <a:pt x="5635578" y="18288"/>
                </a:cubicBezTo>
                <a:cubicBezTo>
                  <a:pt x="5347309" y="15372"/>
                  <a:pt x="5114749" y="50642"/>
                  <a:pt x="4846320" y="18288"/>
                </a:cubicBezTo>
                <a:cubicBezTo>
                  <a:pt x="4577891" y="-14066"/>
                  <a:pt x="4576701" y="1487"/>
                  <a:pt x="4444768" y="18288"/>
                </a:cubicBezTo>
                <a:cubicBezTo>
                  <a:pt x="4312835" y="35089"/>
                  <a:pt x="4112575" y="15158"/>
                  <a:pt x="3946289" y="18288"/>
                </a:cubicBezTo>
                <a:cubicBezTo>
                  <a:pt x="3780003" y="21418"/>
                  <a:pt x="3396009" y="18797"/>
                  <a:pt x="3253958" y="18288"/>
                </a:cubicBezTo>
                <a:cubicBezTo>
                  <a:pt x="3111907" y="17779"/>
                  <a:pt x="2760272" y="57223"/>
                  <a:pt x="2464700" y="18288"/>
                </a:cubicBezTo>
                <a:cubicBezTo>
                  <a:pt x="2169128" y="-20647"/>
                  <a:pt x="2232262" y="7960"/>
                  <a:pt x="2063148" y="18288"/>
                </a:cubicBezTo>
                <a:cubicBezTo>
                  <a:pt x="1894034" y="28616"/>
                  <a:pt x="1799338" y="3019"/>
                  <a:pt x="1661595" y="18288"/>
                </a:cubicBezTo>
                <a:cubicBezTo>
                  <a:pt x="1523852" y="33557"/>
                  <a:pt x="1113928" y="-4352"/>
                  <a:pt x="969264" y="18288"/>
                </a:cubicBezTo>
                <a:cubicBezTo>
                  <a:pt x="824600" y="40928"/>
                  <a:pt x="356149" y="-3128"/>
                  <a:pt x="0" y="18288"/>
                </a:cubicBezTo>
                <a:cubicBezTo>
                  <a:pt x="-540" y="12521"/>
                  <a:pt x="894" y="7749"/>
                  <a:pt x="0" y="0"/>
                </a:cubicBezTo>
                <a:close/>
              </a:path>
              <a:path w="9692640" h="18288" stroke="0" extrusionOk="0">
                <a:moveTo>
                  <a:pt x="0" y="0"/>
                </a:moveTo>
                <a:cubicBezTo>
                  <a:pt x="162642" y="3864"/>
                  <a:pt x="346119" y="-18364"/>
                  <a:pt x="498479" y="0"/>
                </a:cubicBezTo>
                <a:cubicBezTo>
                  <a:pt x="650839" y="18364"/>
                  <a:pt x="712065" y="-9389"/>
                  <a:pt x="900031" y="0"/>
                </a:cubicBezTo>
                <a:cubicBezTo>
                  <a:pt x="1087997" y="9389"/>
                  <a:pt x="1177291" y="3685"/>
                  <a:pt x="1398509" y="0"/>
                </a:cubicBezTo>
                <a:cubicBezTo>
                  <a:pt x="1619727" y="-3685"/>
                  <a:pt x="1874008" y="-8897"/>
                  <a:pt x="2090841" y="0"/>
                </a:cubicBezTo>
                <a:cubicBezTo>
                  <a:pt x="2307674" y="8897"/>
                  <a:pt x="2573432" y="-313"/>
                  <a:pt x="2880099" y="0"/>
                </a:cubicBezTo>
                <a:cubicBezTo>
                  <a:pt x="3186766" y="313"/>
                  <a:pt x="3422577" y="10664"/>
                  <a:pt x="3766283" y="0"/>
                </a:cubicBezTo>
                <a:cubicBezTo>
                  <a:pt x="4109989" y="-10664"/>
                  <a:pt x="4342683" y="-32873"/>
                  <a:pt x="4652467" y="0"/>
                </a:cubicBezTo>
                <a:cubicBezTo>
                  <a:pt x="4962251" y="32873"/>
                  <a:pt x="5122120" y="29155"/>
                  <a:pt x="5247872" y="0"/>
                </a:cubicBezTo>
                <a:cubicBezTo>
                  <a:pt x="5373625" y="-29155"/>
                  <a:pt x="5749491" y="1706"/>
                  <a:pt x="6037130" y="0"/>
                </a:cubicBezTo>
                <a:cubicBezTo>
                  <a:pt x="6324769" y="-1706"/>
                  <a:pt x="6531407" y="1172"/>
                  <a:pt x="6729461" y="0"/>
                </a:cubicBezTo>
                <a:cubicBezTo>
                  <a:pt x="6927515" y="-1172"/>
                  <a:pt x="7096794" y="-1520"/>
                  <a:pt x="7324867" y="0"/>
                </a:cubicBezTo>
                <a:cubicBezTo>
                  <a:pt x="7552940" y="1520"/>
                  <a:pt x="7878827" y="-17110"/>
                  <a:pt x="8114124" y="0"/>
                </a:cubicBezTo>
                <a:cubicBezTo>
                  <a:pt x="8349421" y="17110"/>
                  <a:pt x="8334208" y="15114"/>
                  <a:pt x="8515677" y="0"/>
                </a:cubicBezTo>
                <a:cubicBezTo>
                  <a:pt x="8697146" y="-15114"/>
                  <a:pt x="9236164" y="22466"/>
                  <a:pt x="9692640" y="0"/>
                </a:cubicBezTo>
                <a:cubicBezTo>
                  <a:pt x="9692735" y="8251"/>
                  <a:pt x="9692514" y="12333"/>
                  <a:pt x="9692640" y="18288"/>
                </a:cubicBezTo>
                <a:cubicBezTo>
                  <a:pt x="9410102" y="47398"/>
                  <a:pt x="9172773" y="7109"/>
                  <a:pt x="9000309" y="18288"/>
                </a:cubicBezTo>
                <a:cubicBezTo>
                  <a:pt x="8827845" y="29467"/>
                  <a:pt x="8713608" y="28372"/>
                  <a:pt x="8501830" y="18288"/>
                </a:cubicBezTo>
                <a:cubicBezTo>
                  <a:pt x="8290052" y="8204"/>
                  <a:pt x="7893416" y="3561"/>
                  <a:pt x="7712572" y="18288"/>
                </a:cubicBezTo>
                <a:cubicBezTo>
                  <a:pt x="7531728" y="33015"/>
                  <a:pt x="7480716" y="17052"/>
                  <a:pt x="7311020" y="18288"/>
                </a:cubicBezTo>
                <a:cubicBezTo>
                  <a:pt x="7141324" y="19524"/>
                  <a:pt x="6962706" y="15975"/>
                  <a:pt x="6618688" y="18288"/>
                </a:cubicBezTo>
                <a:cubicBezTo>
                  <a:pt x="6274670" y="20601"/>
                  <a:pt x="6230664" y="-1692"/>
                  <a:pt x="6120210" y="18288"/>
                </a:cubicBezTo>
                <a:cubicBezTo>
                  <a:pt x="6009756" y="38268"/>
                  <a:pt x="5442516" y="28115"/>
                  <a:pt x="5234026" y="18288"/>
                </a:cubicBezTo>
                <a:cubicBezTo>
                  <a:pt x="5025536" y="8461"/>
                  <a:pt x="4953693" y="18182"/>
                  <a:pt x="4832473" y="18288"/>
                </a:cubicBezTo>
                <a:cubicBezTo>
                  <a:pt x="4711253" y="18394"/>
                  <a:pt x="4414565" y="-11251"/>
                  <a:pt x="4140142" y="18288"/>
                </a:cubicBezTo>
                <a:cubicBezTo>
                  <a:pt x="3865719" y="47827"/>
                  <a:pt x="3819081" y="16772"/>
                  <a:pt x="3738590" y="18288"/>
                </a:cubicBezTo>
                <a:cubicBezTo>
                  <a:pt x="3658099" y="19804"/>
                  <a:pt x="3427576" y="1385"/>
                  <a:pt x="3240111" y="18288"/>
                </a:cubicBezTo>
                <a:cubicBezTo>
                  <a:pt x="3052646" y="35191"/>
                  <a:pt x="2749652" y="-13914"/>
                  <a:pt x="2450853" y="18288"/>
                </a:cubicBezTo>
                <a:cubicBezTo>
                  <a:pt x="2152054" y="50490"/>
                  <a:pt x="1928331" y="61101"/>
                  <a:pt x="1564669" y="18288"/>
                </a:cubicBezTo>
                <a:cubicBezTo>
                  <a:pt x="1201007" y="-24525"/>
                  <a:pt x="1217828" y="-275"/>
                  <a:pt x="1066190" y="18288"/>
                </a:cubicBezTo>
                <a:cubicBezTo>
                  <a:pt x="914552" y="36851"/>
                  <a:pt x="418290" y="-14785"/>
                  <a:pt x="0" y="18288"/>
                </a:cubicBezTo>
                <a:cubicBezTo>
                  <a:pt x="641" y="14236"/>
                  <a:pt x="889" y="7550"/>
                  <a:pt x="0" y="0"/>
                </a:cubicBezTo>
                <a:close/>
              </a:path>
            </a:pathLst>
          </a:custGeom>
          <a:solidFill>
            <a:srgbClr val="FFFFFF">
              <a:alpha val="75000"/>
            </a:srgbClr>
          </a:solidFill>
          <a:ln w="44450" cap="rnd">
            <a:solidFill>
              <a:srgbClr val="FFFFFF">
                <a:alpha val="75000"/>
              </a:srgb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9" name="Content Placeholder 2">
            <a:extLst>
              <a:ext uri="{FF2B5EF4-FFF2-40B4-BE49-F238E27FC236}">
                <a16:creationId xmlns:a16="http://schemas.microsoft.com/office/drawing/2014/main" id="{5FE7FBEC-781F-4F96-BC81-42625B242A98}"/>
              </a:ext>
            </a:extLst>
          </p:cNvPr>
          <p:cNvGraphicFramePr>
            <a:graphicFrameLocks noGrp="1"/>
          </p:cNvGraphicFramePr>
          <p:nvPr>
            <p:ph idx="1"/>
            <p:extLst>
              <p:ext uri="{D42A27DB-BD31-4B8C-83A1-F6EECF244321}">
                <p14:modId xmlns:p14="http://schemas.microsoft.com/office/powerpoint/2010/main" val="1286910840"/>
              </p:ext>
            </p:extLst>
          </p:nvPr>
        </p:nvGraphicFramePr>
        <p:xfrm>
          <a:off x="838200" y="2004446"/>
          <a:ext cx="10515600" cy="417689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7668813"/>
      </p:ext>
    </p:extLst>
  </p:cSld>
  <p:clrMapOvr>
    <a:overrideClrMapping bg1="dk1" tx1="lt1" bg2="dk2" tx2="lt2" accent1="accent1" accent2="accent2" accent3="accent3" accent4="accent4" accent5="accent5" accent6="accent6" hlink="hlink" folHlink="folHlink"/>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 name="Rectangle 35">
            <a:extLst>
              <a:ext uri="{FF2B5EF4-FFF2-40B4-BE49-F238E27FC236}">
                <a16:creationId xmlns:a16="http://schemas.microsoft.com/office/drawing/2014/main" id="{C5E6CFF1-2F42-4E10-9A97-F116F46F53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2" name="Picture 31">
            <a:extLst>
              <a:ext uri="{FF2B5EF4-FFF2-40B4-BE49-F238E27FC236}">
                <a16:creationId xmlns:a16="http://schemas.microsoft.com/office/drawing/2014/main" id="{11B6F9C9-2C8A-4FF2-B056-E625BC62AA28}"/>
              </a:ext>
            </a:extLst>
          </p:cNvPr>
          <p:cNvPicPr>
            <a:picLocks noChangeAspect="1"/>
          </p:cNvPicPr>
          <p:nvPr/>
        </p:nvPicPr>
        <p:blipFill rotWithShape="1">
          <a:blip r:embed="rId2">
            <a:alphaModFix amt="35000"/>
          </a:blip>
          <a:srcRect t="7810" b="7921"/>
          <a:stretch/>
        </p:blipFill>
        <p:spPr>
          <a:xfrm>
            <a:off x="20" y="1"/>
            <a:ext cx="12191980" cy="6857999"/>
          </a:xfrm>
          <a:prstGeom prst="rect">
            <a:avLst/>
          </a:prstGeom>
        </p:spPr>
      </p:pic>
      <p:sp>
        <p:nvSpPr>
          <p:cNvPr id="2" name="Title 1">
            <a:extLst>
              <a:ext uri="{FF2B5EF4-FFF2-40B4-BE49-F238E27FC236}">
                <a16:creationId xmlns:a16="http://schemas.microsoft.com/office/drawing/2014/main" id="{24B6015D-BA4C-4179-9487-5D66609E50F0}"/>
              </a:ext>
            </a:extLst>
          </p:cNvPr>
          <p:cNvSpPr>
            <a:spLocks noGrp="1"/>
          </p:cNvSpPr>
          <p:nvPr>
            <p:ph type="title"/>
          </p:nvPr>
        </p:nvSpPr>
        <p:spPr>
          <a:xfrm>
            <a:off x="838201" y="1065862"/>
            <a:ext cx="3313164" cy="4726276"/>
          </a:xfrm>
        </p:spPr>
        <p:txBody>
          <a:bodyPr>
            <a:normAutofit/>
          </a:bodyPr>
          <a:lstStyle/>
          <a:p>
            <a:pPr algn="ctr"/>
            <a:r>
              <a:rPr lang="en-US" sz="6000" dirty="0">
                <a:solidFill>
                  <a:srgbClr val="FFFFFF"/>
                </a:solidFill>
              </a:rPr>
              <a:t>CRPS Basics</a:t>
            </a:r>
            <a:br>
              <a:rPr lang="en-US" sz="4000" dirty="0">
                <a:solidFill>
                  <a:srgbClr val="FFFFFF"/>
                </a:solidFill>
              </a:rPr>
            </a:br>
            <a:br>
              <a:rPr lang="en-US" sz="4000" dirty="0">
                <a:solidFill>
                  <a:srgbClr val="FFFFFF"/>
                </a:solidFill>
              </a:rPr>
            </a:br>
            <a:r>
              <a:rPr lang="en-US" sz="4000" i="1" dirty="0">
                <a:solidFill>
                  <a:srgbClr val="FFFFFF"/>
                </a:solidFill>
              </a:rPr>
              <a:t>continued…</a:t>
            </a:r>
          </a:p>
        </p:txBody>
      </p:sp>
      <p:cxnSp>
        <p:nvCxnSpPr>
          <p:cNvPr id="38" name="Straight Connector 37">
            <a:extLst>
              <a:ext uri="{FF2B5EF4-FFF2-40B4-BE49-F238E27FC236}">
                <a16:creationId xmlns:a16="http://schemas.microsoft.com/office/drawing/2014/main" id="{67182200-4859-4C8D-BCBB-55B245C28B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3372" y="2286000"/>
            <a:ext cx="0" cy="2286000"/>
          </a:xfrm>
          <a:prstGeom prst="line">
            <a:avLst/>
          </a:prstGeom>
          <a:ln w="15875">
            <a:solidFill>
              <a:srgbClr val="FFFFFF"/>
            </a:solidFill>
          </a:ln>
        </p:spPr>
        <p:style>
          <a:lnRef idx="1">
            <a:schemeClr val="accent1"/>
          </a:lnRef>
          <a:fillRef idx="0">
            <a:schemeClr val="accent1"/>
          </a:fillRef>
          <a:effectRef idx="0">
            <a:schemeClr val="accent1"/>
          </a:effectRef>
          <a:fontRef idx="minor">
            <a:schemeClr val="tx1"/>
          </a:fontRef>
        </p:style>
      </p:cxnSp>
      <p:graphicFrame>
        <p:nvGraphicFramePr>
          <p:cNvPr id="31" name="Content Placeholder 2">
            <a:extLst>
              <a:ext uri="{FF2B5EF4-FFF2-40B4-BE49-F238E27FC236}">
                <a16:creationId xmlns:a16="http://schemas.microsoft.com/office/drawing/2014/main" id="{07A95814-34C1-4F94-8E4C-3F7E48CA8B6B}"/>
              </a:ext>
            </a:extLst>
          </p:cNvPr>
          <p:cNvGraphicFramePr>
            <a:graphicFrameLocks noGrp="1"/>
          </p:cNvGraphicFramePr>
          <p:nvPr>
            <p:ph idx="1"/>
            <p:extLst>
              <p:ext uri="{D42A27DB-BD31-4B8C-83A1-F6EECF244321}">
                <p14:modId xmlns:p14="http://schemas.microsoft.com/office/powerpoint/2010/main" val="3802628664"/>
              </p:ext>
            </p:extLst>
          </p:nvPr>
        </p:nvGraphicFramePr>
        <p:xfrm>
          <a:off x="5155379" y="1065862"/>
          <a:ext cx="5744685" cy="472627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546888892"/>
      </p:ext>
    </p:extLst>
  </p:cSld>
  <p:clrMapOvr>
    <a:overrideClrMapping bg1="dk1" tx1="lt1" bg2="dk2" tx2="lt2" accent1="accent1" accent2="accent2" accent3="accent3" accent4="accent4" accent5="accent5" accent6="accent6" hlink="hlink" folHlink="folHlink"/>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C5E6CFF1-2F42-4E10-9A97-F116F46F53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person's legs and shoes&#10;&#10;Description automatically generated with medium confidence">
            <a:extLst>
              <a:ext uri="{FF2B5EF4-FFF2-40B4-BE49-F238E27FC236}">
                <a16:creationId xmlns:a16="http://schemas.microsoft.com/office/drawing/2014/main" id="{62B1EA76-88CE-4CED-8581-ABA69336DF54}"/>
              </a:ext>
            </a:extLst>
          </p:cNvPr>
          <p:cNvPicPr>
            <a:picLocks noChangeAspect="1"/>
          </p:cNvPicPr>
          <p:nvPr/>
        </p:nvPicPr>
        <p:blipFill rotWithShape="1">
          <a:blip r:embed="rId2">
            <a:alphaModFix amt="35000"/>
            <a:extLst>
              <a:ext uri="{28A0092B-C50C-407E-A947-70E740481C1C}">
                <a14:useLocalDpi xmlns:a14="http://schemas.microsoft.com/office/drawing/2010/main" val="0"/>
              </a:ext>
            </a:extLst>
          </a:blip>
          <a:srcRect t="1700" b="7574"/>
          <a:stretch/>
        </p:blipFill>
        <p:spPr>
          <a:xfrm>
            <a:off x="20" y="1"/>
            <a:ext cx="12191980" cy="6857999"/>
          </a:xfrm>
          <a:prstGeom prst="rect">
            <a:avLst/>
          </a:prstGeom>
        </p:spPr>
      </p:pic>
      <p:sp>
        <p:nvSpPr>
          <p:cNvPr id="2" name="Title 1">
            <a:extLst>
              <a:ext uri="{FF2B5EF4-FFF2-40B4-BE49-F238E27FC236}">
                <a16:creationId xmlns:a16="http://schemas.microsoft.com/office/drawing/2014/main" id="{14D978A1-E519-4B4B-A8FB-CE54FC1F1265}"/>
              </a:ext>
            </a:extLst>
          </p:cNvPr>
          <p:cNvSpPr>
            <a:spLocks noGrp="1"/>
          </p:cNvSpPr>
          <p:nvPr>
            <p:ph type="title"/>
          </p:nvPr>
        </p:nvSpPr>
        <p:spPr>
          <a:xfrm>
            <a:off x="838200" y="1065862"/>
            <a:ext cx="3609973" cy="4726276"/>
          </a:xfrm>
        </p:spPr>
        <p:txBody>
          <a:bodyPr>
            <a:noAutofit/>
          </a:bodyPr>
          <a:lstStyle/>
          <a:p>
            <a:pPr algn="ctr"/>
            <a:r>
              <a:rPr lang="en-US" sz="6000" dirty="0">
                <a:solidFill>
                  <a:srgbClr val="FFFFFF"/>
                </a:solidFill>
              </a:rPr>
              <a:t>About a Quarter of Children with Amplified Pain Have CRPS.</a:t>
            </a:r>
          </a:p>
        </p:txBody>
      </p:sp>
      <p:cxnSp>
        <p:nvCxnSpPr>
          <p:cNvPr id="17" name="Straight Connector 16">
            <a:extLst>
              <a:ext uri="{FF2B5EF4-FFF2-40B4-BE49-F238E27FC236}">
                <a16:creationId xmlns:a16="http://schemas.microsoft.com/office/drawing/2014/main" id="{67182200-4859-4C8D-BCBB-55B245C28B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3372" y="2286000"/>
            <a:ext cx="0" cy="2286000"/>
          </a:xfrm>
          <a:prstGeom prst="line">
            <a:avLst/>
          </a:prstGeom>
          <a:ln w="15875">
            <a:solidFill>
              <a:srgbClr val="FFFFFF"/>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48C5C164-9500-4952-9E9A-6B5FD55414DA}"/>
              </a:ext>
            </a:extLst>
          </p:cNvPr>
          <p:cNvSpPr>
            <a:spLocks noGrp="1"/>
          </p:cNvSpPr>
          <p:nvPr>
            <p:ph idx="1"/>
          </p:nvPr>
        </p:nvSpPr>
        <p:spPr>
          <a:xfrm>
            <a:off x="5155379" y="1065862"/>
            <a:ext cx="5744685" cy="4726276"/>
          </a:xfrm>
        </p:spPr>
        <p:txBody>
          <a:bodyPr anchor="ctr">
            <a:noAutofit/>
          </a:bodyPr>
          <a:lstStyle/>
          <a:p>
            <a:r>
              <a:rPr lang="en-US" dirty="0">
                <a:solidFill>
                  <a:srgbClr val="FFFFFF"/>
                </a:solidFill>
              </a:rPr>
              <a:t>It can occur in more than one body area. </a:t>
            </a:r>
          </a:p>
          <a:p>
            <a:r>
              <a:rPr lang="en-US" dirty="0">
                <a:solidFill>
                  <a:srgbClr val="FFFFFF"/>
                </a:solidFill>
              </a:rPr>
              <a:t>Some children with CRPS have spreading pain that includes areas without overt autonomic dysfunction but still with extreme amplified pain.  </a:t>
            </a:r>
          </a:p>
          <a:p>
            <a:r>
              <a:rPr lang="en-US" dirty="0">
                <a:solidFill>
                  <a:srgbClr val="FFFFFF"/>
                </a:solidFill>
              </a:rPr>
              <a:t>It can even involve their entire body. </a:t>
            </a:r>
          </a:p>
          <a:p>
            <a:r>
              <a:rPr lang="en-US" dirty="0">
                <a:solidFill>
                  <a:srgbClr val="FFFFFF"/>
                </a:solidFill>
              </a:rPr>
              <a:t>It is a misnomer to say that they have total body CRPS since they do not have the overt autonomic dysfunction all over. </a:t>
            </a:r>
          </a:p>
          <a:p>
            <a:r>
              <a:rPr lang="en-US" dirty="0">
                <a:solidFill>
                  <a:srgbClr val="FFFFFF"/>
                </a:solidFill>
              </a:rPr>
              <a:t>This is a typical example of how the various forms of amplified pain can overlap.</a:t>
            </a:r>
          </a:p>
        </p:txBody>
      </p:sp>
    </p:spTree>
    <p:extLst>
      <p:ext uri="{BB962C8B-B14F-4D97-AF65-F5344CB8AC3E}">
        <p14:creationId xmlns:p14="http://schemas.microsoft.com/office/powerpoint/2010/main" val="3478874872"/>
      </p:ext>
    </p:extLst>
  </p:cSld>
  <p:clrMapOvr>
    <a:overrideClrMapping bg1="dk1" tx1="lt1" bg2="dk2" tx2="lt2" accent1="accent1" accent2="accent2" accent3="accent3" accent4="accent4" accent5="accent5" accent6="accent6" hlink="hlink" folHlink="folHlink"/>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C5E6CFF1-2F42-4E10-9A97-F116F46F53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icture containing clothing, person, underpants&#10;&#10;Description automatically generated">
            <a:extLst>
              <a:ext uri="{FF2B5EF4-FFF2-40B4-BE49-F238E27FC236}">
                <a16:creationId xmlns:a16="http://schemas.microsoft.com/office/drawing/2014/main" id="{2FC9B42F-4BD4-4E44-A4AB-6903F89229F4}"/>
              </a:ext>
            </a:extLst>
          </p:cNvPr>
          <p:cNvPicPr>
            <a:picLocks noChangeAspect="1"/>
          </p:cNvPicPr>
          <p:nvPr/>
        </p:nvPicPr>
        <p:blipFill rotWithShape="1">
          <a:blip r:embed="rId2">
            <a:alphaModFix amt="35000"/>
            <a:extLst>
              <a:ext uri="{28A0092B-C50C-407E-A947-70E740481C1C}">
                <a14:useLocalDpi xmlns:a14="http://schemas.microsoft.com/office/drawing/2010/main" val="0"/>
              </a:ext>
            </a:extLst>
          </a:blip>
          <a:srcRect t="12585" b="3145"/>
          <a:stretch/>
        </p:blipFill>
        <p:spPr>
          <a:xfrm>
            <a:off x="20" y="1"/>
            <a:ext cx="12191980" cy="6857999"/>
          </a:xfrm>
          <a:prstGeom prst="rect">
            <a:avLst/>
          </a:prstGeom>
        </p:spPr>
      </p:pic>
      <p:sp>
        <p:nvSpPr>
          <p:cNvPr id="2" name="Title 1">
            <a:extLst>
              <a:ext uri="{FF2B5EF4-FFF2-40B4-BE49-F238E27FC236}">
                <a16:creationId xmlns:a16="http://schemas.microsoft.com/office/drawing/2014/main" id="{F6F08BF6-115E-44B0-AE94-5751528E6CB3}"/>
              </a:ext>
            </a:extLst>
          </p:cNvPr>
          <p:cNvSpPr>
            <a:spLocks noGrp="1"/>
          </p:cNvSpPr>
          <p:nvPr>
            <p:ph type="title"/>
          </p:nvPr>
        </p:nvSpPr>
        <p:spPr>
          <a:xfrm>
            <a:off x="600080" y="1065862"/>
            <a:ext cx="3838566" cy="4726276"/>
          </a:xfrm>
        </p:spPr>
        <p:txBody>
          <a:bodyPr>
            <a:normAutofit/>
          </a:bodyPr>
          <a:lstStyle/>
          <a:p>
            <a:pPr algn="ctr"/>
            <a:r>
              <a:rPr lang="en-US" dirty="0">
                <a:solidFill>
                  <a:srgbClr val="FFFFFF"/>
                </a:solidFill>
              </a:rPr>
              <a:t>CRPS and </a:t>
            </a:r>
            <a:r>
              <a:rPr lang="en-US" sz="4800" dirty="0">
                <a:solidFill>
                  <a:srgbClr val="FFFFFF"/>
                </a:solidFill>
              </a:rPr>
              <a:t>Ehlers-Danlos</a:t>
            </a:r>
            <a:r>
              <a:rPr lang="en-US" sz="4000" dirty="0">
                <a:solidFill>
                  <a:srgbClr val="FFFFFF"/>
                </a:solidFill>
              </a:rPr>
              <a:t> </a:t>
            </a:r>
            <a:r>
              <a:rPr lang="en-US" sz="4800" dirty="0">
                <a:solidFill>
                  <a:srgbClr val="FFFFFF"/>
                </a:solidFill>
              </a:rPr>
              <a:t>Syndrome</a:t>
            </a:r>
            <a:br>
              <a:rPr lang="en-US" sz="4000" dirty="0">
                <a:solidFill>
                  <a:srgbClr val="FFFFFF"/>
                </a:solidFill>
              </a:rPr>
            </a:br>
            <a:endParaRPr lang="en-US" sz="4000" dirty="0">
              <a:solidFill>
                <a:srgbClr val="FFFFFF"/>
              </a:solidFill>
            </a:endParaRPr>
          </a:p>
        </p:txBody>
      </p:sp>
      <p:cxnSp>
        <p:nvCxnSpPr>
          <p:cNvPr id="12" name="Straight Connector 11">
            <a:extLst>
              <a:ext uri="{FF2B5EF4-FFF2-40B4-BE49-F238E27FC236}">
                <a16:creationId xmlns:a16="http://schemas.microsoft.com/office/drawing/2014/main" id="{67182200-4859-4C8D-BCBB-55B245C28B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3372" y="2286000"/>
            <a:ext cx="0" cy="2286000"/>
          </a:xfrm>
          <a:prstGeom prst="line">
            <a:avLst/>
          </a:prstGeom>
          <a:ln w="15875">
            <a:solidFill>
              <a:srgbClr val="FFFFFF"/>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CCE77F22-6D4A-4941-995D-DED0C142A926}"/>
              </a:ext>
            </a:extLst>
          </p:cNvPr>
          <p:cNvSpPr>
            <a:spLocks noGrp="1"/>
          </p:cNvSpPr>
          <p:nvPr>
            <p:ph idx="1"/>
          </p:nvPr>
        </p:nvSpPr>
        <p:spPr>
          <a:xfrm>
            <a:off x="5155379" y="1065862"/>
            <a:ext cx="5744685" cy="4726276"/>
          </a:xfrm>
        </p:spPr>
        <p:txBody>
          <a:bodyPr anchor="ctr">
            <a:noAutofit/>
          </a:bodyPr>
          <a:lstStyle/>
          <a:p>
            <a:pPr marL="0" indent="0">
              <a:buNone/>
            </a:pPr>
            <a:r>
              <a:rPr lang="en-US" dirty="0">
                <a:solidFill>
                  <a:srgbClr val="FFFFFF"/>
                </a:solidFill>
              </a:rPr>
              <a:t>There are some children diagnosed with Ehlers-Danlos Syndrome (EDS) that are also diagnosed with CRPS.</a:t>
            </a:r>
          </a:p>
          <a:p>
            <a:pPr marL="0" indent="0">
              <a:buNone/>
            </a:pPr>
            <a:endParaRPr lang="en-US" dirty="0">
              <a:solidFill>
                <a:srgbClr val="FFFFFF"/>
              </a:solidFill>
            </a:endParaRPr>
          </a:p>
          <a:p>
            <a:pPr marL="0" indent="0">
              <a:buNone/>
            </a:pPr>
            <a:r>
              <a:rPr lang="en-US" dirty="0">
                <a:solidFill>
                  <a:srgbClr val="FFFFFF"/>
                </a:solidFill>
              </a:rPr>
              <a:t>It is hypothesized that EDS might contribute to the development of CRPS in one or more of the following ways: </a:t>
            </a:r>
          </a:p>
          <a:p>
            <a:r>
              <a:rPr lang="en-US" dirty="0">
                <a:solidFill>
                  <a:srgbClr val="FFFFFF"/>
                </a:solidFill>
              </a:rPr>
              <a:t>Via stretch injury to nerves traversing hypermobile joints </a:t>
            </a:r>
          </a:p>
          <a:p>
            <a:r>
              <a:rPr lang="en-US" dirty="0">
                <a:solidFill>
                  <a:srgbClr val="FFFFFF"/>
                </a:solidFill>
              </a:rPr>
              <a:t>Increased fragility of nerve connective tissue </a:t>
            </a:r>
          </a:p>
          <a:p>
            <a:r>
              <a:rPr lang="en-US" dirty="0">
                <a:solidFill>
                  <a:srgbClr val="FFFFFF"/>
                </a:solidFill>
              </a:rPr>
              <a:t>Or nerve trauma from more frequent surgeries</a:t>
            </a:r>
          </a:p>
        </p:txBody>
      </p:sp>
    </p:spTree>
    <p:extLst>
      <p:ext uri="{BB962C8B-B14F-4D97-AF65-F5344CB8AC3E}">
        <p14:creationId xmlns:p14="http://schemas.microsoft.com/office/powerpoint/2010/main" val="232456731"/>
      </p:ext>
    </p:extLst>
  </p:cSld>
  <p:clrMapOvr>
    <a:overrideClrMapping bg1="dk1" tx1="lt1" bg2="dk2" tx2="lt2" accent1="accent1" accent2="accent2" accent3="accent3" accent4="accent4" accent5="accent5" accent6="accent6" hlink="hlink" folHlink="folHlink"/>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 name="Rectangle 9">
            <a:extLst>
              <a:ext uri="{FF2B5EF4-FFF2-40B4-BE49-F238E27FC236}">
                <a16:creationId xmlns:a16="http://schemas.microsoft.com/office/drawing/2014/main" id="{9AA72BD9-2C5A-4EDC-931F-5AA08EACA0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erson doing yoga&#10;&#10;Description automatically generated with medium confidence">
            <a:extLst>
              <a:ext uri="{FF2B5EF4-FFF2-40B4-BE49-F238E27FC236}">
                <a16:creationId xmlns:a16="http://schemas.microsoft.com/office/drawing/2014/main" id="{2BC96EBC-0328-4963-9722-A8D2DFA966DF}"/>
              </a:ext>
            </a:extLst>
          </p:cNvPr>
          <p:cNvPicPr>
            <a:picLocks noChangeAspect="1"/>
          </p:cNvPicPr>
          <p:nvPr/>
        </p:nvPicPr>
        <p:blipFill rotWithShape="1">
          <a:blip r:embed="rId2">
            <a:extLst>
              <a:ext uri="{28A0092B-C50C-407E-A947-70E740481C1C}">
                <a14:useLocalDpi xmlns:a14="http://schemas.microsoft.com/office/drawing/2010/main" val="0"/>
              </a:ext>
            </a:extLst>
          </a:blip>
          <a:srcRect r="16249" b="-1"/>
          <a:stretch/>
        </p:blipFill>
        <p:spPr>
          <a:xfrm>
            <a:off x="3522468" y="10"/>
            <a:ext cx="8669532" cy="6857990"/>
          </a:xfrm>
          <a:prstGeom prst="rect">
            <a:avLst/>
          </a:prstGeom>
        </p:spPr>
      </p:pic>
      <p:sp>
        <p:nvSpPr>
          <p:cNvPr id="30" name="Rectangle 11">
            <a:extLst>
              <a:ext uri="{FF2B5EF4-FFF2-40B4-BE49-F238E27FC236}">
                <a16:creationId xmlns:a16="http://schemas.microsoft.com/office/drawing/2014/main" id="{DD3981AC-7B61-4947-BCF3-F7AA7FA385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7FB25CC-2C22-4DA1-A409-B326B29BA7A8}"/>
              </a:ext>
            </a:extLst>
          </p:cNvPr>
          <p:cNvSpPr>
            <a:spLocks noGrp="1"/>
          </p:cNvSpPr>
          <p:nvPr>
            <p:ph type="title"/>
          </p:nvPr>
        </p:nvSpPr>
        <p:spPr>
          <a:xfrm>
            <a:off x="191575" y="587248"/>
            <a:ext cx="6661785" cy="1840611"/>
          </a:xfrm>
        </p:spPr>
        <p:txBody>
          <a:bodyPr anchor="b">
            <a:normAutofit/>
          </a:bodyPr>
          <a:lstStyle/>
          <a:p>
            <a:r>
              <a:rPr lang="en-US" sz="3200" dirty="0"/>
              <a:t>What is Ehlers-Danlos Syndrome (EDS)?</a:t>
            </a:r>
            <a:br>
              <a:rPr lang="en-US" sz="3200" dirty="0"/>
            </a:br>
            <a:br>
              <a:rPr lang="en-US" sz="3200" dirty="0"/>
            </a:br>
            <a:r>
              <a:rPr lang="en-US" sz="2400" b="1" dirty="0"/>
              <a:t>Ehlers-Danlos Syndrome (EDS) is not a disease.</a:t>
            </a:r>
            <a:endParaRPr lang="en-US" sz="2400" dirty="0"/>
          </a:p>
        </p:txBody>
      </p:sp>
      <p:sp>
        <p:nvSpPr>
          <p:cNvPr id="31" name="Rectangle 13">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2" name="Rectangle 15">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7B4B1418-D1E5-47CC-BD15-BC8A92E7166D}"/>
              </a:ext>
            </a:extLst>
          </p:cNvPr>
          <p:cNvSpPr>
            <a:spLocks noGrp="1"/>
          </p:cNvSpPr>
          <p:nvPr>
            <p:ph idx="1"/>
          </p:nvPr>
        </p:nvSpPr>
        <p:spPr>
          <a:xfrm>
            <a:off x="191575" y="2816923"/>
            <a:ext cx="6524651" cy="3586607"/>
          </a:xfrm>
        </p:spPr>
        <p:txBody>
          <a:bodyPr anchor="t">
            <a:noAutofit/>
          </a:bodyPr>
          <a:lstStyle/>
          <a:p>
            <a:pPr marL="0" indent="0">
              <a:buNone/>
            </a:pPr>
            <a:r>
              <a:rPr lang="en-US" sz="2000" dirty="0"/>
              <a:t>It is a connective tissue disorder or syndrome.  </a:t>
            </a:r>
          </a:p>
          <a:p>
            <a:pPr marL="0" indent="0">
              <a:buNone/>
            </a:pPr>
            <a:r>
              <a:rPr lang="en-US" sz="2000" dirty="0"/>
              <a:t>Connective tissue is made of collagen.  In someone with EDS:</a:t>
            </a:r>
          </a:p>
          <a:p>
            <a:pPr marL="0" indent="0">
              <a:buNone/>
            </a:pPr>
            <a:r>
              <a:rPr lang="en-US" sz="2000" dirty="0"/>
              <a:t>	• The connective tissue is weak.</a:t>
            </a:r>
          </a:p>
          <a:p>
            <a:pPr marL="0" indent="0">
              <a:buNone/>
            </a:pPr>
            <a:r>
              <a:rPr lang="en-US" sz="2000" dirty="0"/>
              <a:t>	• It stretches easily.</a:t>
            </a:r>
          </a:p>
          <a:p>
            <a:pPr marL="0" indent="0">
              <a:buNone/>
            </a:pPr>
            <a:r>
              <a:rPr lang="en-US" sz="2000" dirty="0"/>
              <a:t>	• It breaks easily.</a:t>
            </a:r>
          </a:p>
          <a:p>
            <a:pPr marL="0" indent="0">
              <a:buNone/>
            </a:pPr>
            <a:r>
              <a:rPr lang="en-US" sz="2000" dirty="0"/>
              <a:t>	• It does not heal well.</a:t>
            </a:r>
          </a:p>
          <a:p>
            <a:pPr marL="0" indent="0">
              <a:buNone/>
            </a:pPr>
            <a:r>
              <a:rPr lang="en-US" sz="2000" b="1" dirty="0"/>
              <a:t>Two important things to remember:</a:t>
            </a:r>
            <a:r>
              <a:rPr lang="en-US" sz="2000" dirty="0"/>
              <a:t> </a:t>
            </a:r>
          </a:p>
          <a:p>
            <a:pPr marL="0" indent="0">
              <a:buNone/>
            </a:pPr>
            <a:r>
              <a:rPr lang="en-US" sz="2000" dirty="0"/>
              <a:t>1. Weak connective tissue</a:t>
            </a:r>
          </a:p>
          <a:p>
            <a:pPr marL="0" indent="0">
              <a:buNone/>
            </a:pPr>
            <a:r>
              <a:rPr lang="en-US" sz="2000" dirty="0"/>
              <a:t>2. Poor joint position sense (proprioception)</a:t>
            </a:r>
          </a:p>
          <a:p>
            <a:pPr marL="0" indent="0">
              <a:buNone/>
            </a:pPr>
            <a:endParaRPr lang="en-US" sz="1800" dirty="0"/>
          </a:p>
        </p:txBody>
      </p:sp>
    </p:spTree>
    <p:extLst>
      <p:ext uri="{BB962C8B-B14F-4D97-AF65-F5344CB8AC3E}">
        <p14:creationId xmlns:p14="http://schemas.microsoft.com/office/powerpoint/2010/main" val="2151236322"/>
      </p:ext>
    </p:extLst>
  </p:cSld>
  <p:clrMapOvr>
    <a:overrideClrMapping bg1="dk1" tx1="lt1" bg2="dk2" tx2="lt2" accent1="accent1" accent2="accent2" accent3="accent3" accent4="accent4" accent5="accent5" accent6="accent6" hlink="hlink" folHlink="folHlink"/>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3CD251C-A887-4D2F-925B-FC09719853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B19D093C-27FB-4032-B282-42C4563F2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94548"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35EE815E-1BD3-4777-B652-6D98825BF66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67290" y="681628"/>
            <a:ext cx="1128382" cy="847206"/>
            <a:chOff x="668003" y="1684057"/>
            <a:chExt cx="1128382" cy="847206"/>
          </a:xfrm>
        </p:grpSpPr>
        <p:sp>
          <p:nvSpPr>
            <p:cNvPr id="13" name="Freeform 5">
              <a:extLst>
                <a:ext uri="{FF2B5EF4-FFF2-40B4-BE49-F238E27FC236}">
                  <a16:creationId xmlns:a16="http://schemas.microsoft.com/office/drawing/2014/main" id="{E6692982-4A7D-4392-87CD-F0CD4B027DD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68003" y="1935883"/>
              <a:ext cx="675351" cy="595380"/>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bg1"/>
              </a:solidFill>
            </a:ln>
          </p:spPr>
          <p:txBody>
            <a:bodyPr vert="horz" wrap="square" lIns="91440" tIns="45720" rIns="91440" bIns="45720" numCol="1" anchor="t" anchorCtr="0" compatLnSpc="1">
              <a:prstTxWarp prst="textNoShape">
                <a:avLst/>
              </a:prstTxWarp>
            </a:bodyPr>
            <a:lstStyle/>
            <a:p>
              <a:endParaRPr lang="en-US"/>
            </a:p>
          </p:txBody>
        </p:sp>
        <p:sp>
          <p:nvSpPr>
            <p:cNvPr id="14" name="Freeform 5">
              <a:extLst>
                <a:ext uri="{FF2B5EF4-FFF2-40B4-BE49-F238E27FC236}">
                  <a16:creationId xmlns:a16="http://schemas.microsoft.com/office/drawing/2014/main" id="{196485F7-F277-4123-AC53-98EA4C85877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245893" y="1684057"/>
              <a:ext cx="550492" cy="485306"/>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bg1"/>
              </a:solidFill>
            </a:ln>
          </p:spPr>
          <p:txBody>
            <a:bodyPr vert="horz" wrap="square" lIns="91440" tIns="45720" rIns="91440" bIns="45720" numCol="1" anchor="t" anchorCtr="0" compatLnSpc="1">
              <a:prstTxWarp prst="textNoShape">
                <a:avLst/>
              </a:prstTxWarp>
            </a:bodyPr>
            <a:lstStyle/>
            <a:p>
              <a:endParaRPr lang="en-US"/>
            </a:p>
          </p:txBody>
        </p:sp>
      </p:grpSp>
      <p:sp>
        <p:nvSpPr>
          <p:cNvPr id="2" name="Title 1">
            <a:extLst>
              <a:ext uri="{FF2B5EF4-FFF2-40B4-BE49-F238E27FC236}">
                <a16:creationId xmlns:a16="http://schemas.microsoft.com/office/drawing/2014/main" id="{E01445E4-C2CF-405F-805F-C6E69FC17580}"/>
              </a:ext>
            </a:extLst>
          </p:cNvPr>
          <p:cNvSpPr>
            <a:spLocks noGrp="1"/>
          </p:cNvSpPr>
          <p:nvPr>
            <p:ph type="title"/>
          </p:nvPr>
        </p:nvSpPr>
        <p:spPr>
          <a:xfrm>
            <a:off x="691090" y="1866430"/>
            <a:ext cx="3582073" cy="4279709"/>
          </a:xfrm>
        </p:spPr>
        <p:txBody>
          <a:bodyPr anchor="ctr">
            <a:normAutofit/>
          </a:bodyPr>
          <a:lstStyle/>
          <a:p>
            <a:pPr algn="ctr"/>
            <a:r>
              <a:rPr lang="en-US" sz="3700" b="0" i="0" dirty="0">
                <a:solidFill>
                  <a:schemeClr val="bg1"/>
                </a:solidFill>
                <a:effectLst/>
                <a:latin typeface="Open Sans" panose="020B0606030504020204" pitchFamily="34" charset="0"/>
              </a:rPr>
              <a:t>When children do not meet the definition of CRPS they fall into a category of localized amplified pain.</a:t>
            </a:r>
            <a:endParaRPr lang="en-US" sz="3700" dirty="0">
              <a:solidFill>
                <a:schemeClr val="bg1"/>
              </a:solidFill>
            </a:endParaRPr>
          </a:p>
        </p:txBody>
      </p:sp>
      <p:sp>
        <p:nvSpPr>
          <p:cNvPr id="3" name="Content Placeholder 2">
            <a:extLst>
              <a:ext uri="{FF2B5EF4-FFF2-40B4-BE49-F238E27FC236}">
                <a16:creationId xmlns:a16="http://schemas.microsoft.com/office/drawing/2014/main" id="{C5608560-E7B9-4899-9FD5-A451A92E53BA}"/>
              </a:ext>
            </a:extLst>
          </p:cNvPr>
          <p:cNvSpPr>
            <a:spLocks noGrp="1"/>
          </p:cNvSpPr>
          <p:nvPr>
            <p:ph idx="1"/>
          </p:nvPr>
        </p:nvSpPr>
        <p:spPr>
          <a:xfrm>
            <a:off x="5783922" y="933455"/>
            <a:ext cx="5716988" cy="5427588"/>
          </a:xfrm>
        </p:spPr>
        <p:txBody>
          <a:bodyPr anchor="ctr">
            <a:noAutofit/>
          </a:bodyPr>
          <a:lstStyle/>
          <a:p>
            <a:r>
              <a:rPr lang="en-US" sz="3200" dirty="0"/>
              <a:t>There are many children who have pain similar to CRPS in a localized part of their body but there are no associated signs of autonomic dysfunction. </a:t>
            </a:r>
          </a:p>
          <a:p>
            <a:r>
              <a:rPr lang="en-US" sz="3200" dirty="0"/>
              <a:t>Some of these children have localized pain to their limbs, like those who have CRPS, or they can have localized pain to their trunk, scalp, or virtually any part of their body. </a:t>
            </a:r>
          </a:p>
        </p:txBody>
      </p:sp>
    </p:spTree>
    <p:extLst>
      <p:ext uri="{BB962C8B-B14F-4D97-AF65-F5344CB8AC3E}">
        <p14:creationId xmlns:p14="http://schemas.microsoft.com/office/powerpoint/2010/main" val="346551110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9AA72BD9-2C5A-4EDC-931F-5AA08EACA0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Diagram&#10;&#10;Description automatically generated">
            <a:extLst>
              <a:ext uri="{FF2B5EF4-FFF2-40B4-BE49-F238E27FC236}">
                <a16:creationId xmlns:a16="http://schemas.microsoft.com/office/drawing/2014/main" id="{AB77AD23-F9B7-419C-A03A-E24E942C91CC}"/>
              </a:ext>
            </a:extLst>
          </p:cNvPr>
          <p:cNvPicPr>
            <a:picLocks noChangeAspect="1"/>
          </p:cNvPicPr>
          <p:nvPr/>
        </p:nvPicPr>
        <p:blipFill rotWithShape="1">
          <a:blip r:embed="rId2">
            <a:extLst>
              <a:ext uri="{28A0092B-C50C-407E-A947-70E740481C1C}">
                <a14:useLocalDpi xmlns:a14="http://schemas.microsoft.com/office/drawing/2010/main" val="0"/>
              </a:ext>
            </a:extLst>
          </a:blip>
          <a:srcRect t="5150" r="34861" b="3244"/>
          <a:stretch/>
        </p:blipFill>
        <p:spPr>
          <a:xfrm>
            <a:off x="3916016" y="10"/>
            <a:ext cx="8275983" cy="6857990"/>
          </a:xfrm>
          <a:prstGeom prst="rect">
            <a:avLst/>
          </a:prstGeom>
        </p:spPr>
      </p:pic>
      <p:sp>
        <p:nvSpPr>
          <p:cNvPr id="23" name="Rectangle 22">
            <a:extLst>
              <a:ext uri="{FF2B5EF4-FFF2-40B4-BE49-F238E27FC236}">
                <a16:creationId xmlns:a16="http://schemas.microsoft.com/office/drawing/2014/main" id="{DD3981AC-7B61-4947-BCF3-F7AA7FA385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31F47D8-9CD6-437B-A20E-903F61DA8010}"/>
              </a:ext>
            </a:extLst>
          </p:cNvPr>
          <p:cNvSpPr>
            <a:spLocks noGrp="1"/>
          </p:cNvSpPr>
          <p:nvPr>
            <p:ph type="title"/>
          </p:nvPr>
        </p:nvSpPr>
        <p:spPr>
          <a:xfrm>
            <a:off x="213741" y="825241"/>
            <a:ext cx="5601081" cy="777239"/>
          </a:xfrm>
        </p:spPr>
        <p:txBody>
          <a:bodyPr anchor="b">
            <a:normAutofit/>
          </a:bodyPr>
          <a:lstStyle/>
          <a:p>
            <a:pPr algn="ctr"/>
            <a:r>
              <a:rPr lang="en-US" sz="3600" dirty="0"/>
              <a:t>Other Co-Existing Conditions</a:t>
            </a:r>
          </a:p>
        </p:txBody>
      </p:sp>
      <p:sp>
        <p:nvSpPr>
          <p:cNvPr id="25" name="Rectangle 24">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7" name="Rectangle 26">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53E07299-D75B-4543-AA07-D1EF89363676}"/>
              </a:ext>
            </a:extLst>
          </p:cNvPr>
          <p:cNvSpPr>
            <a:spLocks noGrp="1"/>
          </p:cNvSpPr>
          <p:nvPr>
            <p:ph idx="1"/>
          </p:nvPr>
        </p:nvSpPr>
        <p:spPr>
          <a:xfrm>
            <a:off x="308991" y="1792980"/>
            <a:ext cx="4896231" cy="4874520"/>
          </a:xfrm>
        </p:spPr>
        <p:txBody>
          <a:bodyPr anchor="t">
            <a:normAutofit/>
          </a:bodyPr>
          <a:lstStyle/>
          <a:p>
            <a:pPr marL="0" indent="0">
              <a:buNone/>
            </a:pPr>
            <a:r>
              <a:rPr lang="en-US" sz="2000" dirty="0"/>
              <a:t>The longer the duration with CRPS – the more dominoes can fall.</a:t>
            </a:r>
          </a:p>
          <a:p>
            <a:pPr marL="0" indent="0">
              <a:buNone/>
            </a:pPr>
            <a:r>
              <a:rPr lang="en-US" sz="500" dirty="0"/>
              <a:t> </a:t>
            </a:r>
          </a:p>
          <a:p>
            <a:r>
              <a:rPr lang="en-US" sz="2000" dirty="0"/>
              <a:t>Autonomic Dysfunction</a:t>
            </a:r>
          </a:p>
          <a:p>
            <a:pPr lvl="1"/>
            <a:r>
              <a:rPr lang="en-US" sz="1800" dirty="0"/>
              <a:t>A condition in which the nerves of the autonomic nervous system are damaged or not functioning correctly. This can affect the heart function, blood pressure, bladder function, digestion, etc.</a:t>
            </a:r>
          </a:p>
          <a:p>
            <a:r>
              <a:rPr lang="en-US" sz="2000" dirty="0"/>
              <a:t>Postural Orthostatic Tachycardia Syndrome (POTS)</a:t>
            </a:r>
          </a:p>
          <a:p>
            <a:pPr lvl="1"/>
            <a:r>
              <a:rPr lang="en-US" sz="1800" dirty="0"/>
              <a:t>A condition where the heart rate increases on changing the posture, such as lying to sitting up or standing. This will cause dizziness or fainting.</a:t>
            </a:r>
          </a:p>
          <a:p>
            <a:pPr marL="0" indent="0">
              <a:buNone/>
            </a:pPr>
            <a:r>
              <a:rPr lang="en-US" sz="2200" i="1" dirty="0">
                <a:solidFill>
                  <a:schemeClr val="accent2"/>
                </a:solidFill>
              </a:rPr>
              <a:t>*Although I’m not saying these will occur.</a:t>
            </a:r>
          </a:p>
          <a:p>
            <a:pPr lvl="1"/>
            <a:endParaRPr lang="en-US" sz="1200" dirty="0"/>
          </a:p>
        </p:txBody>
      </p:sp>
    </p:spTree>
    <p:extLst>
      <p:ext uri="{BB962C8B-B14F-4D97-AF65-F5344CB8AC3E}">
        <p14:creationId xmlns:p14="http://schemas.microsoft.com/office/powerpoint/2010/main" val="2551531768"/>
      </p:ext>
    </p:extLst>
  </p:cSld>
  <p:clrMapOvr>
    <a:overrideClrMapping bg1="dk1" tx1="lt1" bg2="dk2" tx2="lt2" accent1="accent1" accent2="accent2" accent3="accent3" accent4="accent4" accent5="accent5" accent6="accent6" hlink="hlink" folHlink="folHlink"/>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6C5E09-C4BD-4E57-8832-E7BDD92FC32B}"/>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D6561E41-07D0-4FB0-A57E-947963B12CC3}"/>
              </a:ext>
            </a:extLst>
          </p:cNvPr>
          <p:cNvSpPr>
            <a:spLocks noGrp="1"/>
          </p:cNvSpPr>
          <p:nvPr>
            <p:ph idx="1"/>
          </p:nvPr>
        </p:nvSpPr>
        <p:spPr/>
        <p:txBody>
          <a:bodyPr/>
          <a:lstStyle/>
          <a:p>
            <a:endParaRPr lang="en-US"/>
          </a:p>
        </p:txBody>
      </p:sp>
      <p:pic>
        <p:nvPicPr>
          <p:cNvPr id="4" name="Content Placeholder 4" descr="A teddy bear&#10;&#10;Description automatically generated">
            <a:extLst>
              <a:ext uri="{FF2B5EF4-FFF2-40B4-BE49-F238E27FC236}">
                <a16:creationId xmlns:a16="http://schemas.microsoft.com/office/drawing/2014/main" id="{3859209C-FB5D-432F-A860-6CA9570A172F}"/>
              </a:ext>
            </a:extLst>
          </p:cNvPr>
          <p:cNvPicPr>
            <a:picLocks noChangeAspect="1"/>
          </p:cNvPicPr>
          <p:nvPr/>
        </p:nvPicPr>
        <p:blipFill rotWithShape="1">
          <a:blip r:embed="rId2">
            <a:extLst>
              <a:ext uri="{28A0092B-C50C-407E-A947-70E740481C1C}">
                <a14:useLocalDpi xmlns:a14="http://schemas.microsoft.com/office/drawing/2010/main" val="0"/>
              </a:ext>
            </a:extLst>
          </a:blip>
          <a:srcRect t="15068" b="662"/>
          <a:stretch/>
        </p:blipFill>
        <p:spPr>
          <a:xfrm>
            <a:off x="20" y="975"/>
            <a:ext cx="12191980" cy="6858000"/>
          </a:xfrm>
          <a:prstGeom prst="rect">
            <a:avLst/>
          </a:prstGeom>
        </p:spPr>
      </p:pic>
      <p:sp>
        <p:nvSpPr>
          <p:cNvPr id="5" name="TextBox 4">
            <a:extLst>
              <a:ext uri="{FF2B5EF4-FFF2-40B4-BE49-F238E27FC236}">
                <a16:creationId xmlns:a16="http://schemas.microsoft.com/office/drawing/2014/main" id="{B5CB3EE3-9FB1-48ED-9A02-01E09AEC5DF6}"/>
              </a:ext>
            </a:extLst>
          </p:cNvPr>
          <p:cNvSpPr txBox="1"/>
          <p:nvPr/>
        </p:nvSpPr>
        <p:spPr>
          <a:xfrm>
            <a:off x="0" y="41275"/>
            <a:ext cx="6153149" cy="4832092"/>
          </a:xfrm>
          <a:prstGeom prst="rect">
            <a:avLst/>
          </a:prstGeom>
          <a:noFill/>
        </p:spPr>
        <p:txBody>
          <a:bodyPr wrap="square" rtlCol="0">
            <a:spAutoFit/>
          </a:bodyPr>
          <a:lstStyle/>
          <a:p>
            <a:pPr algn="ctr"/>
            <a:r>
              <a:rPr lang="en-US" sz="4400" dirty="0">
                <a:solidFill>
                  <a:schemeClr val="bg1"/>
                </a:solidFill>
              </a:rPr>
              <a:t>Living with CRPS</a:t>
            </a:r>
          </a:p>
          <a:p>
            <a:pPr algn="ctr"/>
            <a:r>
              <a:rPr lang="en-US" sz="4400" dirty="0">
                <a:solidFill>
                  <a:schemeClr val="bg1"/>
                </a:solidFill>
              </a:rPr>
              <a:t>Can feel lonely.</a:t>
            </a:r>
          </a:p>
          <a:p>
            <a:pPr algn="ctr"/>
            <a:endParaRPr lang="en-US" sz="4400" dirty="0">
              <a:solidFill>
                <a:schemeClr val="bg1"/>
              </a:solidFill>
            </a:endParaRPr>
          </a:p>
          <a:p>
            <a:pPr algn="ctr"/>
            <a:r>
              <a:rPr lang="en-US" sz="4400" dirty="0">
                <a:solidFill>
                  <a:schemeClr val="bg1"/>
                </a:solidFill>
              </a:rPr>
              <a:t>Help your child get connected with other kids.  Find activities they can do.</a:t>
            </a:r>
          </a:p>
        </p:txBody>
      </p:sp>
    </p:spTree>
    <p:extLst>
      <p:ext uri="{BB962C8B-B14F-4D97-AF65-F5344CB8AC3E}">
        <p14:creationId xmlns:p14="http://schemas.microsoft.com/office/powerpoint/2010/main" val="119948107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9AA72BD9-2C5A-4EDC-931F-5AA08EACA0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Light trails of traffic at night">
            <a:extLst>
              <a:ext uri="{FF2B5EF4-FFF2-40B4-BE49-F238E27FC236}">
                <a16:creationId xmlns:a16="http://schemas.microsoft.com/office/drawing/2014/main" id="{B79586C8-2385-4319-BC61-95CC29D270DE}"/>
              </a:ext>
            </a:extLst>
          </p:cNvPr>
          <p:cNvPicPr>
            <a:picLocks noChangeAspect="1"/>
          </p:cNvPicPr>
          <p:nvPr/>
        </p:nvPicPr>
        <p:blipFill rotWithShape="1">
          <a:blip r:embed="rId2">
            <a:extLst>
              <a:ext uri="{28A0092B-C50C-407E-A947-70E740481C1C}">
                <a14:useLocalDpi xmlns:a14="http://schemas.microsoft.com/office/drawing/2010/main" val="0"/>
              </a:ext>
            </a:extLst>
          </a:blip>
          <a:srcRect t="7753" r="23289" b="1338"/>
          <a:stretch/>
        </p:blipFill>
        <p:spPr>
          <a:xfrm>
            <a:off x="3522468" y="10"/>
            <a:ext cx="8669532" cy="6857990"/>
          </a:xfrm>
          <a:prstGeom prst="rect">
            <a:avLst/>
          </a:prstGeom>
        </p:spPr>
      </p:pic>
      <p:sp>
        <p:nvSpPr>
          <p:cNvPr id="21" name="Rectangle 20">
            <a:extLst>
              <a:ext uri="{FF2B5EF4-FFF2-40B4-BE49-F238E27FC236}">
                <a16:creationId xmlns:a16="http://schemas.microsoft.com/office/drawing/2014/main" id="{DD3981AC-7B61-4947-BCF3-F7AA7FA385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B66106F-A8ED-421B-B14B-27AF20110020}"/>
              </a:ext>
            </a:extLst>
          </p:cNvPr>
          <p:cNvSpPr>
            <a:spLocks noGrp="1"/>
          </p:cNvSpPr>
          <p:nvPr>
            <p:ph type="title"/>
          </p:nvPr>
        </p:nvSpPr>
        <p:spPr>
          <a:xfrm>
            <a:off x="371855" y="1205739"/>
            <a:ext cx="4838320" cy="674116"/>
          </a:xfrm>
        </p:spPr>
        <p:txBody>
          <a:bodyPr anchor="b">
            <a:noAutofit/>
          </a:bodyPr>
          <a:lstStyle/>
          <a:p>
            <a:r>
              <a:rPr lang="en-US" sz="4000" dirty="0"/>
              <a:t>Let's Learn About Pain</a:t>
            </a:r>
          </a:p>
        </p:txBody>
      </p:sp>
      <p:sp>
        <p:nvSpPr>
          <p:cNvPr id="23" name="Rectangle 22">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5" name="Rectangle 24">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C99427F6-59CB-4DEB-A3EE-821BD6A94EE7}"/>
              </a:ext>
            </a:extLst>
          </p:cNvPr>
          <p:cNvSpPr>
            <a:spLocks noGrp="1"/>
          </p:cNvSpPr>
          <p:nvPr>
            <p:ph idx="1"/>
          </p:nvPr>
        </p:nvSpPr>
        <p:spPr>
          <a:xfrm>
            <a:off x="371855" y="3049008"/>
            <a:ext cx="4962906" cy="3207258"/>
          </a:xfrm>
        </p:spPr>
        <p:txBody>
          <a:bodyPr anchor="t">
            <a:noAutofit/>
          </a:bodyPr>
          <a:lstStyle/>
          <a:p>
            <a:pPr marL="0" indent="0">
              <a:buNone/>
            </a:pPr>
            <a:r>
              <a:rPr lang="en-US" sz="2400" dirty="0"/>
              <a:t>In your body – every human body…</a:t>
            </a:r>
          </a:p>
          <a:p>
            <a:pPr marL="0" indent="0">
              <a:buNone/>
            </a:pPr>
            <a:endParaRPr lang="en-US" sz="2400" dirty="0"/>
          </a:p>
          <a:p>
            <a:pPr marL="0" indent="0">
              <a:buNone/>
            </a:pPr>
            <a:r>
              <a:rPr lang="en-US" sz="2400" dirty="0"/>
              <a:t>There are over 400 individual nerves!</a:t>
            </a:r>
          </a:p>
          <a:p>
            <a:pPr marL="0" indent="0">
              <a:buNone/>
            </a:pPr>
            <a:endParaRPr lang="en-US" sz="2400" dirty="0"/>
          </a:p>
          <a:p>
            <a:pPr marL="0" indent="0">
              <a:buNone/>
            </a:pPr>
            <a:r>
              <a:rPr lang="en-US" sz="2400" dirty="0"/>
              <a:t>Think about 45 miles of nerves traveling through the body and connecting all the body parts – like highways.</a:t>
            </a:r>
          </a:p>
        </p:txBody>
      </p:sp>
    </p:spTree>
    <p:extLst>
      <p:ext uri="{BB962C8B-B14F-4D97-AF65-F5344CB8AC3E}">
        <p14:creationId xmlns:p14="http://schemas.microsoft.com/office/powerpoint/2010/main" val="1930901252"/>
      </p:ext>
    </p:extLst>
  </p:cSld>
  <p:clrMapOvr>
    <a:overrideClrMapping bg1="dk1" tx1="lt1" bg2="dk2" tx2="lt2" accent1="accent1" accent2="accent2" accent3="accent3" accent4="accent4" accent5="accent5" accent6="accent6" hlink="hlink" folHlink="folHlink"/>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9AA72BD9-2C5A-4EDC-931F-5AA08EACA0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Neuron system in yellow and light blue">
            <a:extLst>
              <a:ext uri="{FF2B5EF4-FFF2-40B4-BE49-F238E27FC236}">
                <a16:creationId xmlns:a16="http://schemas.microsoft.com/office/drawing/2014/main" id="{4557554B-A13A-4E4B-8B6C-9AB1C1205180}"/>
              </a:ext>
            </a:extLst>
          </p:cNvPr>
          <p:cNvPicPr>
            <a:picLocks noChangeAspect="1"/>
          </p:cNvPicPr>
          <p:nvPr/>
        </p:nvPicPr>
        <p:blipFill rotWithShape="1">
          <a:blip r:embed="rId2"/>
          <a:srcRect t="7582" r="21246" b="1139"/>
          <a:stretch/>
        </p:blipFill>
        <p:spPr>
          <a:xfrm>
            <a:off x="3522468" y="10"/>
            <a:ext cx="8669532" cy="6857990"/>
          </a:xfrm>
          <a:prstGeom prst="rect">
            <a:avLst/>
          </a:prstGeom>
        </p:spPr>
      </p:pic>
      <p:sp>
        <p:nvSpPr>
          <p:cNvPr id="23" name="Rectangle 22">
            <a:extLst>
              <a:ext uri="{FF2B5EF4-FFF2-40B4-BE49-F238E27FC236}">
                <a16:creationId xmlns:a16="http://schemas.microsoft.com/office/drawing/2014/main" id="{DD3981AC-7B61-4947-BCF3-F7AA7FA385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869D56A-F082-43EC-8531-0F0955271E13}"/>
              </a:ext>
            </a:extLst>
          </p:cNvPr>
          <p:cNvSpPr>
            <a:spLocks noGrp="1"/>
          </p:cNvSpPr>
          <p:nvPr>
            <p:ph type="title"/>
          </p:nvPr>
        </p:nvSpPr>
        <p:spPr>
          <a:xfrm>
            <a:off x="371094" y="1161288"/>
            <a:ext cx="3438144" cy="1124712"/>
          </a:xfrm>
        </p:spPr>
        <p:txBody>
          <a:bodyPr anchor="b">
            <a:noAutofit/>
          </a:bodyPr>
          <a:lstStyle/>
          <a:p>
            <a:r>
              <a:rPr lang="en-US" sz="4000" dirty="0"/>
              <a:t>Your Body’s Alarm System</a:t>
            </a:r>
          </a:p>
        </p:txBody>
      </p:sp>
      <p:sp>
        <p:nvSpPr>
          <p:cNvPr id="25" name="Rectangle 24">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7" name="Rectangle 26">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0FC4E14F-673C-4F09-A4D4-2D39142F2672}"/>
              </a:ext>
            </a:extLst>
          </p:cNvPr>
          <p:cNvSpPr>
            <a:spLocks noGrp="1"/>
          </p:cNvSpPr>
          <p:nvPr>
            <p:ph idx="1"/>
          </p:nvPr>
        </p:nvSpPr>
        <p:spPr>
          <a:xfrm>
            <a:off x="294892" y="2530601"/>
            <a:ext cx="5420107" cy="3207258"/>
          </a:xfrm>
        </p:spPr>
        <p:txBody>
          <a:bodyPr anchor="t">
            <a:noAutofit/>
          </a:bodyPr>
          <a:lstStyle/>
          <a:p>
            <a:pPr marL="0" indent="0">
              <a:buNone/>
            </a:pPr>
            <a:r>
              <a:rPr lang="en-US" sz="2400" dirty="0"/>
              <a:t>Nerves work like an alarm system.</a:t>
            </a:r>
          </a:p>
          <a:p>
            <a:r>
              <a:rPr lang="en-US" sz="2400" dirty="0"/>
              <a:t>At all times – nerves have a small amount of electricity traveling through them.</a:t>
            </a:r>
          </a:p>
          <a:p>
            <a:r>
              <a:rPr lang="en-US" sz="2400" dirty="0"/>
              <a:t>The nerve’s activity increases or decreases depending on many factors.</a:t>
            </a:r>
          </a:p>
          <a:p>
            <a:pPr lvl="1"/>
            <a:r>
              <a:rPr lang="en-US" dirty="0"/>
              <a:t>Stress</a:t>
            </a:r>
          </a:p>
          <a:p>
            <a:pPr lvl="1"/>
            <a:r>
              <a:rPr lang="en-US" dirty="0"/>
              <a:t>Anxiety</a:t>
            </a:r>
          </a:p>
          <a:p>
            <a:pPr lvl="1"/>
            <a:r>
              <a:rPr lang="en-US" dirty="0"/>
              <a:t>Fears</a:t>
            </a:r>
          </a:p>
          <a:p>
            <a:pPr lvl="1"/>
            <a:r>
              <a:rPr lang="en-US" dirty="0"/>
              <a:t>Movement</a:t>
            </a:r>
          </a:p>
          <a:p>
            <a:pPr lvl="1"/>
            <a:r>
              <a:rPr lang="en-US" dirty="0"/>
              <a:t>Temperature</a:t>
            </a:r>
          </a:p>
        </p:txBody>
      </p:sp>
    </p:spTree>
    <p:extLst>
      <p:ext uri="{BB962C8B-B14F-4D97-AF65-F5344CB8AC3E}">
        <p14:creationId xmlns:p14="http://schemas.microsoft.com/office/powerpoint/2010/main" val="3880962782"/>
      </p:ext>
    </p:extLst>
  </p:cSld>
  <p:clrMapOvr>
    <a:overrideClrMapping bg1="dk1" tx1="lt1" bg2="dk2" tx2="lt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8" name="Rectangle 25">
            <a:extLst>
              <a:ext uri="{FF2B5EF4-FFF2-40B4-BE49-F238E27FC236}">
                <a16:creationId xmlns:a16="http://schemas.microsoft.com/office/drawing/2014/main" id="{D2854001-B4AF-4E18-9D2E-33E37F97A8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16A64B7-06C4-4CAD-8045-05BE7E4B2A23}"/>
              </a:ext>
            </a:extLst>
          </p:cNvPr>
          <p:cNvSpPr>
            <a:spLocks noGrp="1"/>
          </p:cNvSpPr>
          <p:nvPr>
            <p:ph type="title"/>
          </p:nvPr>
        </p:nvSpPr>
        <p:spPr>
          <a:xfrm>
            <a:off x="593081" y="1152016"/>
            <a:ext cx="6268770" cy="1084852"/>
          </a:xfrm>
        </p:spPr>
        <p:txBody>
          <a:bodyPr anchor="b">
            <a:normAutofit/>
          </a:bodyPr>
          <a:lstStyle/>
          <a:p>
            <a:r>
              <a:rPr lang="en-US" sz="5200" dirty="0"/>
              <a:t>Dr. Traci Patterson</a:t>
            </a:r>
          </a:p>
        </p:txBody>
      </p:sp>
      <p:sp>
        <p:nvSpPr>
          <p:cNvPr id="39" name="Rectangle 27">
            <a:extLst>
              <a:ext uri="{FF2B5EF4-FFF2-40B4-BE49-F238E27FC236}">
                <a16:creationId xmlns:a16="http://schemas.microsoft.com/office/drawing/2014/main" id="{8AEA628B-C8FF-4D0B-B111-F101F580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53202" y="363389"/>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 name="Rectangle 29">
            <a:extLst>
              <a:ext uri="{FF2B5EF4-FFF2-40B4-BE49-F238E27FC236}">
                <a16:creationId xmlns:a16="http://schemas.microsoft.com/office/drawing/2014/main" id="{42663BD0-064C-40FC-A331-F49FCA9536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8506" y="2935541"/>
            <a:ext cx="621792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Content Placeholder 2">
            <a:extLst>
              <a:ext uri="{FF2B5EF4-FFF2-40B4-BE49-F238E27FC236}">
                <a16:creationId xmlns:a16="http://schemas.microsoft.com/office/drawing/2014/main" id="{5A8F041F-E162-4FE5-BDA0-CD747ED86EC8}"/>
              </a:ext>
            </a:extLst>
          </p:cNvPr>
          <p:cNvSpPr>
            <a:spLocks noGrp="1"/>
          </p:cNvSpPr>
          <p:nvPr>
            <p:ph idx="1"/>
          </p:nvPr>
        </p:nvSpPr>
        <p:spPr>
          <a:xfrm>
            <a:off x="639270" y="3355848"/>
            <a:ext cx="6244957" cy="2825496"/>
          </a:xfrm>
        </p:spPr>
        <p:txBody>
          <a:bodyPr>
            <a:normAutofit fontScale="92500" lnSpcReduction="10000"/>
          </a:bodyPr>
          <a:lstStyle/>
          <a:p>
            <a:pPr marL="0" indent="0">
              <a:buNone/>
            </a:pPr>
            <a:r>
              <a:rPr lang="en-US" sz="2400" b="1" dirty="0"/>
              <a:t>CRPS Survivor</a:t>
            </a:r>
          </a:p>
          <a:p>
            <a:pPr marL="0" indent="0">
              <a:buNone/>
            </a:pPr>
            <a:r>
              <a:rPr lang="en-US" sz="2400" i="1" dirty="0"/>
              <a:t>CRPS Expert</a:t>
            </a:r>
          </a:p>
          <a:p>
            <a:endParaRPr lang="en-US" sz="2400" dirty="0"/>
          </a:p>
          <a:p>
            <a:pPr marL="0" indent="0">
              <a:buNone/>
            </a:pPr>
            <a:r>
              <a:rPr lang="en-US" sz="2400" dirty="0"/>
              <a:t>President, Holistic Centered Treatment</a:t>
            </a:r>
          </a:p>
          <a:p>
            <a:pPr marL="0" indent="0">
              <a:buNone/>
            </a:pPr>
            <a:r>
              <a:rPr lang="en-US" sz="2400" dirty="0"/>
              <a:t>Creator, CRPS Hub</a:t>
            </a:r>
          </a:p>
          <a:p>
            <a:pPr marL="0" indent="0">
              <a:buNone/>
            </a:pPr>
            <a:r>
              <a:rPr lang="en-US" sz="2400" dirty="0"/>
              <a:t>CRPS Advocate</a:t>
            </a:r>
          </a:p>
          <a:p>
            <a:pPr marL="0" indent="0">
              <a:buNone/>
            </a:pPr>
            <a:r>
              <a:rPr lang="en-US" sz="2400" dirty="0"/>
              <a:t>Published Author</a:t>
            </a:r>
          </a:p>
          <a:p>
            <a:endParaRPr lang="en-US" sz="2000" dirty="0"/>
          </a:p>
        </p:txBody>
      </p:sp>
      <p:pic>
        <p:nvPicPr>
          <p:cNvPr id="6" name="Picture 5" descr="A person with blonde hair&#10;&#10;Description automatically generated with low confidence">
            <a:extLst>
              <a:ext uri="{FF2B5EF4-FFF2-40B4-BE49-F238E27FC236}">
                <a16:creationId xmlns:a16="http://schemas.microsoft.com/office/drawing/2014/main" id="{EFDFD1A8-26B6-4165-9B89-E6836802601E}"/>
              </a:ext>
            </a:extLst>
          </p:cNvPr>
          <p:cNvPicPr>
            <a:picLocks noChangeAspect="1"/>
          </p:cNvPicPr>
          <p:nvPr/>
        </p:nvPicPr>
        <p:blipFill rotWithShape="1">
          <a:blip r:embed="rId2">
            <a:extLst>
              <a:ext uri="{28A0092B-C50C-407E-A947-70E740481C1C}">
                <a14:useLocalDpi xmlns:a14="http://schemas.microsoft.com/office/drawing/2010/main" val="0"/>
              </a:ext>
            </a:extLst>
          </a:blip>
          <a:srcRect l="2880" r="1565" b="1"/>
          <a:stretch/>
        </p:blipFill>
        <p:spPr>
          <a:xfrm>
            <a:off x="7684007" y="603504"/>
            <a:ext cx="4050792" cy="5577840"/>
          </a:xfrm>
          <a:prstGeom prst="rect">
            <a:avLst/>
          </a:prstGeom>
        </p:spPr>
      </p:pic>
    </p:spTree>
    <p:extLst>
      <p:ext uri="{BB962C8B-B14F-4D97-AF65-F5344CB8AC3E}">
        <p14:creationId xmlns:p14="http://schemas.microsoft.com/office/powerpoint/2010/main" val="74185012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9">
            <a:extLst>
              <a:ext uri="{FF2B5EF4-FFF2-40B4-BE49-F238E27FC236}">
                <a16:creationId xmlns:a16="http://schemas.microsoft.com/office/drawing/2014/main" id="{B0792D4F-247E-46FE-85FC-881DEFA41D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 name="Title 1">
            <a:extLst>
              <a:ext uri="{FF2B5EF4-FFF2-40B4-BE49-F238E27FC236}">
                <a16:creationId xmlns:a16="http://schemas.microsoft.com/office/drawing/2014/main" id="{85638ECB-C199-4A94-BBDD-3BDCD34EE2EF}"/>
              </a:ext>
            </a:extLst>
          </p:cNvPr>
          <p:cNvSpPr>
            <a:spLocks noGrp="1"/>
          </p:cNvSpPr>
          <p:nvPr>
            <p:ph type="title"/>
          </p:nvPr>
        </p:nvSpPr>
        <p:spPr>
          <a:xfrm>
            <a:off x="755523" y="356806"/>
            <a:ext cx="10515600" cy="1197864"/>
          </a:xfrm>
        </p:spPr>
        <p:txBody>
          <a:bodyPr>
            <a:normAutofit/>
          </a:bodyPr>
          <a:lstStyle/>
          <a:p>
            <a:pPr algn="ctr"/>
            <a:r>
              <a:rPr lang="en-US" dirty="0"/>
              <a:t>The Alarm System and Pain</a:t>
            </a:r>
          </a:p>
        </p:txBody>
      </p:sp>
      <p:cxnSp>
        <p:nvCxnSpPr>
          <p:cNvPr id="8" name="Straight Connector 11">
            <a:extLst>
              <a:ext uri="{FF2B5EF4-FFF2-40B4-BE49-F238E27FC236}">
                <a16:creationId xmlns:a16="http://schemas.microsoft.com/office/drawing/2014/main" id="{CE272F12-AF86-441A-BC1B-C014BBBF85B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475488" y="585216"/>
            <a:ext cx="0" cy="914400"/>
          </a:xfrm>
          <a:prstGeom prst="line">
            <a:avLst/>
          </a:prstGeom>
          <a:ln w="19050">
            <a:solidFill>
              <a:schemeClr val="tx1">
                <a:alpha val="70000"/>
              </a:schemeClr>
            </a:solidFill>
          </a:ln>
        </p:spPr>
        <p:style>
          <a:lnRef idx="1">
            <a:schemeClr val="accent1"/>
          </a:lnRef>
          <a:fillRef idx="0">
            <a:schemeClr val="accent1"/>
          </a:fillRef>
          <a:effectRef idx="0">
            <a:schemeClr val="accent1"/>
          </a:effectRef>
          <a:fontRef idx="minor">
            <a:schemeClr val="tx1"/>
          </a:fontRef>
        </p:style>
      </p:cxnSp>
      <p:pic>
        <p:nvPicPr>
          <p:cNvPr id="5" name="Picture 4" descr="Diagram&#10;&#10;Description automatically generated">
            <a:extLst>
              <a:ext uri="{FF2B5EF4-FFF2-40B4-BE49-F238E27FC236}">
                <a16:creationId xmlns:a16="http://schemas.microsoft.com/office/drawing/2014/main" id="{819341DB-F8AE-4CE8-A0FB-8BC880CA2C5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2104" y="2439619"/>
            <a:ext cx="6217920" cy="3295497"/>
          </a:xfrm>
          <a:prstGeom prst="rect">
            <a:avLst/>
          </a:prstGeom>
        </p:spPr>
      </p:pic>
      <p:sp>
        <p:nvSpPr>
          <p:cNvPr id="3" name="Content Placeholder 2">
            <a:extLst>
              <a:ext uri="{FF2B5EF4-FFF2-40B4-BE49-F238E27FC236}">
                <a16:creationId xmlns:a16="http://schemas.microsoft.com/office/drawing/2014/main" id="{541D22D0-5BF7-45E4-B2D7-DA18B52A4D74}"/>
              </a:ext>
            </a:extLst>
          </p:cNvPr>
          <p:cNvSpPr>
            <a:spLocks noGrp="1"/>
          </p:cNvSpPr>
          <p:nvPr>
            <p:ph idx="1"/>
          </p:nvPr>
        </p:nvSpPr>
        <p:spPr>
          <a:xfrm>
            <a:off x="7534656" y="1911477"/>
            <a:ext cx="4314444" cy="4568761"/>
          </a:xfrm>
        </p:spPr>
        <p:txBody>
          <a:bodyPr anchor="t">
            <a:noAutofit/>
          </a:bodyPr>
          <a:lstStyle/>
          <a:p>
            <a:pPr marL="0" indent="0">
              <a:buNone/>
            </a:pPr>
            <a:r>
              <a:rPr lang="en-US" sz="2400" dirty="0"/>
              <a:t>Although nerves are affected by many factors – they do have thresholds.</a:t>
            </a:r>
          </a:p>
          <a:p>
            <a:pPr marL="0" indent="0">
              <a:buNone/>
            </a:pPr>
            <a:r>
              <a:rPr lang="en-US" sz="500" dirty="0"/>
              <a:t> </a:t>
            </a:r>
          </a:p>
          <a:p>
            <a:pPr marL="0" indent="0">
              <a:buNone/>
            </a:pPr>
            <a:r>
              <a:rPr lang="en-US" sz="2400" dirty="0"/>
              <a:t>When nerves become excited enough to reach the threshold – the message is sent to the brain for analysis and an appropriate action.</a:t>
            </a:r>
          </a:p>
          <a:p>
            <a:pPr marL="0" indent="0">
              <a:buNone/>
            </a:pPr>
            <a:r>
              <a:rPr lang="en-US" sz="500" dirty="0"/>
              <a:t> </a:t>
            </a:r>
          </a:p>
          <a:p>
            <a:pPr marL="0" indent="0">
              <a:buNone/>
            </a:pPr>
            <a:r>
              <a:rPr lang="en-US" sz="2400" dirty="0"/>
              <a:t>As soon as the alarm goes off and sends the message, the alarm system is supposed to return to its resting level. </a:t>
            </a:r>
          </a:p>
        </p:txBody>
      </p:sp>
    </p:spTree>
    <p:extLst>
      <p:ext uri="{BB962C8B-B14F-4D97-AF65-F5344CB8AC3E}">
        <p14:creationId xmlns:p14="http://schemas.microsoft.com/office/powerpoint/2010/main" val="2501229949"/>
      </p:ext>
    </p:extLst>
  </p:cSld>
  <p:clrMapOvr>
    <a:overrideClrMapping bg1="dk1" tx1="lt1" bg2="dk2" tx2="lt2" accent1="accent1" accent2="accent2" accent3="accent3" accent4="accent4" accent5="accent5" accent6="accent6" hlink="hlink" folHlink="folHlink"/>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lumMod val="95000"/>
            <a:lumOff val="5000"/>
          </a:schemeClr>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EE1FC7B4-E4A7-4452-B413-1A623E3A72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61324"/>
          </a:xfrm>
          <a:prstGeom prst="rect">
            <a:avLst/>
          </a:prstGeom>
          <a:solidFill>
            <a:schemeClr val="bg1">
              <a:alpha val="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13">
            <a:extLst>
              <a:ext uri="{FF2B5EF4-FFF2-40B4-BE49-F238E27FC236}">
                <a16:creationId xmlns:a16="http://schemas.microsoft.com/office/drawing/2014/main" id="{E0709AF0-24F0-4486-B189-BE6386BDB1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786754" cy="6858000"/>
          </a:xfrm>
          <a:custGeom>
            <a:avLst/>
            <a:gdLst>
              <a:gd name="connsiteX0" fmla="*/ 0 w 11786754"/>
              <a:gd name="connsiteY0" fmla="*/ 0 h 6858000"/>
              <a:gd name="connsiteX1" fmla="*/ 8610600 w 11786754"/>
              <a:gd name="connsiteY1" fmla="*/ 0 h 6858000"/>
              <a:gd name="connsiteX2" fmla="*/ 11786754 w 11786754"/>
              <a:gd name="connsiteY2" fmla="*/ 6858000 h 6858000"/>
              <a:gd name="connsiteX3" fmla="*/ 0 w 11786754"/>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1786754" h="6858000">
                <a:moveTo>
                  <a:pt x="0" y="0"/>
                </a:moveTo>
                <a:lnTo>
                  <a:pt x="8610600" y="0"/>
                </a:lnTo>
                <a:lnTo>
                  <a:pt x="11786754" y="6858000"/>
                </a:lnTo>
                <a:lnTo>
                  <a:pt x="0" y="6858000"/>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reeform 11">
            <a:extLst>
              <a:ext uri="{FF2B5EF4-FFF2-40B4-BE49-F238E27FC236}">
                <a16:creationId xmlns:a16="http://schemas.microsoft.com/office/drawing/2014/main" id="{FBE3B62F-5853-4A3C-B050-6186351A71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581400" cy="6858000"/>
          </a:xfrm>
          <a:custGeom>
            <a:avLst/>
            <a:gdLst>
              <a:gd name="connsiteX0" fmla="*/ 0 w 3581400"/>
              <a:gd name="connsiteY0" fmla="*/ 0 h 6858000"/>
              <a:gd name="connsiteX1" fmla="*/ 405246 w 3581400"/>
              <a:gd name="connsiteY1" fmla="*/ 0 h 6858000"/>
              <a:gd name="connsiteX2" fmla="*/ 3581400 w 3581400"/>
              <a:gd name="connsiteY2" fmla="*/ 6858000 h 6858000"/>
              <a:gd name="connsiteX3" fmla="*/ 0 w 35814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581400" h="6858000">
                <a:moveTo>
                  <a:pt x="0" y="0"/>
                </a:moveTo>
                <a:lnTo>
                  <a:pt x="405246" y="0"/>
                </a:lnTo>
                <a:lnTo>
                  <a:pt x="3581400" y="6858000"/>
                </a:lnTo>
                <a:lnTo>
                  <a:pt x="0" y="6858000"/>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327051BD-B290-4C98-8C98-BF781288EE80}"/>
              </a:ext>
            </a:extLst>
          </p:cNvPr>
          <p:cNvSpPr>
            <a:spLocks noGrp="1"/>
          </p:cNvSpPr>
          <p:nvPr>
            <p:ph type="title"/>
          </p:nvPr>
        </p:nvSpPr>
        <p:spPr>
          <a:xfrm>
            <a:off x="835649" y="36316"/>
            <a:ext cx="10520702" cy="1325563"/>
          </a:xfrm>
        </p:spPr>
        <p:txBody>
          <a:bodyPr>
            <a:normAutofit/>
          </a:bodyPr>
          <a:lstStyle/>
          <a:p>
            <a:pPr algn="ctr"/>
            <a:r>
              <a:rPr lang="en-US" dirty="0"/>
              <a:t>The Alarm System and CRPS</a:t>
            </a:r>
          </a:p>
        </p:txBody>
      </p:sp>
      <p:sp>
        <p:nvSpPr>
          <p:cNvPr id="3" name="Content Placeholder 2">
            <a:extLst>
              <a:ext uri="{FF2B5EF4-FFF2-40B4-BE49-F238E27FC236}">
                <a16:creationId xmlns:a16="http://schemas.microsoft.com/office/drawing/2014/main" id="{FB0781E9-AAC1-4068-810E-50E6A0DB0230}"/>
              </a:ext>
            </a:extLst>
          </p:cNvPr>
          <p:cNvSpPr>
            <a:spLocks noGrp="1"/>
          </p:cNvSpPr>
          <p:nvPr>
            <p:ph idx="1"/>
          </p:nvPr>
        </p:nvSpPr>
        <p:spPr>
          <a:xfrm>
            <a:off x="297487" y="1589250"/>
            <a:ext cx="5393267" cy="4836534"/>
          </a:xfrm>
        </p:spPr>
        <p:txBody>
          <a:bodyPr>
            <a:noAutofit/>
          </a:bodyPr>
          <a:lstStyle/>
          <a:p>
            <a:pPr marL="0" indent="0">
              <a:buNone/>
            </a:pPr>
            <a:r>
              <a:rPr lang="en-US" sz="2400" dirty="0"/>
              <a:t>When the nerves are extra sensitive – </a:t>
            </a:r>
            <a:r>
              <a:rPr lang="en-US" sz="2400" i="1" dirty="0">
                <a:solidFill>
                  <a:schemeClr val="accent2"/>
                </a:solidFill>
              </a:rPr>
              <a:t>which happens with CRPS </a:t>
            </a:r>
            <a:r>
              <a:rPr lang="en-US" sz="2400" dirty="0"/>
              <a:t>– there is less room prior to hitting the ‘firing level’ of the nerves.</a:t>
            </a:r>
          </a:p>
          <a:p>
            <a:pPr marL="0" indent="0">
              <a:buNone/>
            </a:pPr>
            <a:endParaRPr lang="en-US" sz="500" dirty="0"/>
          </a:p>
          <a:p>
            <a:pPr marL="0" indent="0">
              <a:buNone/>
            </a:pPr>
            <a:r>
              <a:rPr lang="en-US" sz="2400" dirty="0"/>
              <a:t>Following a diagnosis of CRPS you may notice a small amount of stress, pressure or activities now set off the nerves.  </a:t>
            </a:r>
            <a:r>
              <a:rPr lang="en-US" sz="2400" i="1" dirty="0"/>
              <a:t>Increasing pain</a:t>
            </a:r>
            <a:r>
              <a:rPr lang="en-US" sz="2400" dirty="0"/>
              <a:t>.</a:t>
            </a:r>
          </a:p>
          <a:p>
            <a:pPr marL="0" indent="0">
              <a:buNone/>
            </a:pPr>
            <a:r>
              <a:rPr lang="en-US" sz="500" dirty="0"/>
              <a:t>   </a:t>
            </a:r>
          </a:p>
          <a:p>
            <a:pPr marL="0" indent="0">
              <a:buNone/>
            </a:pPr>
            <a:r>
              <a:rPr lang="en-US" sz="2400" dirty="0"/>
              <a:t>The main issues are:</a:t>
            </a:r>
          </a:p>
          <a:p>
            <a:pPr lvl="1"/>
            <a:r>
              <a:rPr lang="en-US" dirty="0"/>
              <a:t>Increased nerve sensitivity</a:t>
            </a:r>
          </a:p>
          <a:p>
            <a:pPr lvl="1"/>
            <a:r>
              <a:rPr lang="en-US" dirty="0"/>
              <a:t>Fight/flight also drives this</a:t>
            </a:r>
          </a:p>
          <a:p>
            <a:pPr lvl="1"/>
            <a:r>
              <a:rPr lang="en-US" dirty="0"/>
              <a:t>Your alarm system has become extra sensitive</a:t>
            </a:r>
          </a:p>
        </p:txBody>
      </p:sp>
      <p:pic>
        <p:nvPicPr>
          <p:cNvPr id="5" name="Picture 4" descr="A picture containing text&#10;&#10;Description automatically generated">
            <a:extLst>
              <a:ext uri="{FF2B5EF4-FFF2-40B4-BE49-F238E27FC236}">
                <a16:creationId xmlns:a16="http://schemas.microsoft.com/office/drawing/2014/main" id="{6A044A58-67BB-48DD-9AF6-E76065E9CF7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0" y="2468356"/>
            <a:ext cx="5963210" cy="3056144"/>
          </a:xfrm>
          <a:prstGeom prst="rect">
            <a:avLst/>
          </a:prstGeom>
        </p:spPr>
      </p:pic>
    </p:spTree>
    <p:extLst>
      <p:ext uri="{BB962C8B-B14F-4D97-AF65-F5344CB8AC3E}">
        <p14:creationId xmlns:p14="http://schemas.microsoft.com/office/powerpoint/2010/main" val="2504383541"/>
      </p:ext>
    </p:extLst>
  </p:cSld>
  <p:clrMapOvr>
    <a:overrideClrMapping bg1="dk1" tx1="lt1" bg2="dk2" tx2="lt2" accent1="accent1" accent2="accent2" accent3="accent3" accent4="accent4" accent5="accent5" accent6="accent6" hlink="hlink" folHlink="folHlink"/>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42" name="Rectangle 41">
            <a:extLst>
              <a:ext uri="{FF2B5EF4-FFF2-40B4-BE49-F238E27FC236}">
                <a16:creationId xmlns:a16="http://schemas.microsoft.com/office/drawing/2014/main" id="{A3EFF7B1-6CB7-47D1-AD37-B870CA2B21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7FA2962B-21B6-4689-A95D-A8FF6ADE47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solidFill>
            <a:schemeClr val="bg1">
              <a:alpha val="5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6" name="Group 45">
            <a:extLst>
              <a:ext uri="{FF2B5EF4-FFF2-40B4-BE49-F238E27FC236}">
                <a16:creationId xmlns:a16="http://schemas.microsoft.com/office/drawing/2014/main" id="{A745280D-ED36-41FE-8EB1-CE597C99CFE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6200000">
            <a:off x="117348" y="774914"/>
            <a:ext cx="304800" cy="429768"/>
            <a:chOff x="215328" y="-46937"/>
            <a:chExt cx="304800" cy="2773841"/>
          </a:xfrm>
        </p:grpSpPr>
        <p:cxnSp>
          <p:nvCxnSpPr>
            <p:cNvPr id="47" name="Straight Connector 46">
              <a:extLst>
                <a:ext uri="{FF2B5EF4-FFF2-40B4-BE49-F238E27FC236}">
                  <a16:creationId xmlns:a16="http://schemas.microsoft.com/office/drawing/2014/main" id="{3D26CEB3-5AE4-4088-AD63-396DB50F289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2153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4AA9279A-AD34-474C-834E-6BF658144A5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3169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B3589559-7D9A-4ECD-90BB-A5565E2DAE7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4185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701B1A71-DCEA-4EB2-8133-98A2CD6F098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5201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grpSp>
      <p:grpSp>
        <p:nvGrpSpPr>
          <p:cNvPr id="52" name="Group 51">
            <a:extLst>
              <a:ext uri="{FF2B5EF4-FFF2-40B4-BE49-F238E27FC236}">
                <a16:creationId xmlns:a16="http://schemas.microsoft.com/office/drawing/2014/main" id="{80E95A5C-1E97-41C3-9DEC-245FF6DEBF1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2075420"/>
            <a:ext cx="12048729" cy="4093306"/>
            <a:chOff x="1" y="2075420"/>
            <a:chExt cx="12048729" cy="4093306"/>
          </a:xfrm>
        </p:grpSpPr>
        <p:sp>
          <p:nvSpPr>
            <p:cNvPr id="53" name="Oval 52">
              <a:extLst>
                <a:ext uri="{FF2B5EF4-FFF2-40B4-BE49-F238E27FC236}">
                  <a16:creationId xmlns:a16="http://schemas.microsoft.com/office/drawing/2014/main" id="{8D3C3374-C720-4FCD-B6CD-AEF1D1A619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7942191" y="2507571"/>
              <a:ext cx="3563871" cy="3563871"/>
            </a:xfrm>
            <a:prstGeom prst="ellipse">
              <a:avLst/>
            </a:prstGeom>
            <a:noFill/>
            <a:ln w="31750">
              <a:gradFill>
                <a:gsLst>
                  <a:gs pos="0">
                    <a:schemeClr val="tx2">
                      <a:lumMod val="60000"/>
                      <a:lumOff val="40000"/>
                      <a:alpha val="1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a:extLst>
                <a:ext uri="{FF2B5EF4-FFF2-40B4-BE49-F238E27FC236}">
                  <a16:creationId xmlns:a16="http://schemas.microsoft.com/office/drawing/2014/main" id="{7639E2EF-4D23-4EA3-B29E-D6362FF722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435065" y="4048931"/>
              <a:ext cx="1381607" cy="1381607"/>
            </a:xfrm>
            <a:prstGeom prst="ellipse">
              <a:avLst/>
            </a:prstGeom>
            <a:noFill/>
            <a:ln w="31750">
              <a:gradFill>
                <a:gsLst>
                  <a:gs pos="0">
                    <a:schemeClr val="tx2">
                      <a:lumMod val="60000"/>
                      <a:lumOff val="40000"/>
                      <a:alpha val="2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Oval 54">
              <a:extLst>
                <a:ext uri="{FF2B5EF4-FFF2-40B4-BE49-F238E27FC236}">
                  <a16:creationId xmlns:a16="http://schemas.microsoft.com/office/drawing/2014/main" id="{730820A4-6CEA-4BF7-8DE4-F5B2D2EB23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 y="2075420"/>
              <a:ext cx="3144364" cy="3144364"/>
            </a:xfrm>
            <a:prstGeom prst="ellipse">
              <a:avLst/>
            </a:prstGeom>
            <a:gradFill>
              <a:gsLst>
                <a:gs pos="0">
                  <a:schemeClr val="tx2">
                    <a:lumMod val="75000"/>
                    <a:alpha val="20000"/>
                  </a:schemeClr>
                </a:gs>
                <a:gs pos="100000">
                  <a:schemeClr val="tx2">
                    <a:lumMod val="50000"/>
                    <a:alpha val="1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Oval 55">
              <a:extLst>
                <a:ext uri="{FF2B5EF4-FFF2-40B4-BE49-F238E27FC236}">
                  <a16:creationId xmlns:a16="http://schemas.microsoft.com/office/drawing/2014/main" id="{F320E002-8AED-4D4F-A104-0585FFFB9A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2600000">
              <a:off x="10150845" y="4270841"/>
              <a:ext cx="1897885" cy="1897885"/>
            </a:xfrm>
            <a:prstGeom prst="ellipse">
              <a:avLst/>
            </a:prstGeom>
            <a:gradFill>
              <a:gsLst>
                <a:gs pos="0">
                  <a:schemeClr val="tx2">
                    <a:lumMod val="75000"/>
                    <a:alpha val="10000"/>
                  </a:schemeClr>
                </a:gs>
                <a:gs pos="100000">
                  <a:schemeClr val="tx2">
                    <a:lumMod val="75000"/>
                    <a:alpha val="2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 name="Oval 56">
              <a:extLst>
                <a:ext uri="{FF2B5EF4-FFF2-40B4-BE49-F238E27FC236}">
                  <a16:creationId xmlns:a16="http://schemas.microsoft.com/office/drawing/2014/main" id="{6A0BF3F3-3A09-42CE-9483-114BD01DD9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2046780" y="3040492"/>
              <a:ext cx="2579322" cy="2579322"/>
            </a:xfrm>
            <a:prstGeom prst="ellipse">
              <a:avLst/>
            </a:prstGeom>
            <a:noFill/>
            <a:ln w="31750">
              <a:gradFill>
                <a:gsLst>
                  <a:gs pos="0">
                    <a:schemeClr val="tx2">
                      <a:lumMod val="60000"/>
                      <a:lumOff val="40000"/>
                      <a:alpha val="2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Oval 57">
              <a:extLst>
                <a:ext uri="{FF2B5EF4-FFF2-40B4-BE49-F238E27FC236}">
                  <a16:creationId xmlns:a16="http://schemas.microsoft.com/office/drawing/2014/main" id="{B233BD5C-DFC7-4EB7-B348-7C9B5B8D0A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2224640" y="3193975"/>
              <a:ext cx="2243193" cy="2243193"/>
            </a:xfrm>
            <a:prstGeom prst="ellipse">
              <a:avLst/>
            </a:prstGeom>
            <a:noFill/>
            <a:ln w="31750">
              <a:gradFill>
                <a:gsLst>
                  <a:gs pos="0">
                    <a:schemeClr val="tx2">
                      <a:lumMod val="60000"/>
                      <a:lumOff val="40000"/>
                      <a:alpha val="10000"/>
                    </a:schemeClr>
                  </a:gs>
                  <a:gs pos="100000">
                    <a:schemeClr val="tx2">
                      <a:lumMod val="50000"/>
                      <a:alpha val="1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0" name="Rectangle 59">
            <a:extLst>
              <a:ext uri="{FF2B5EF4-FFF2-40B4-BE49-F238E27FC236}">
                <a16:creationId xmlns:a16="http://schemas.microsoft.com/office/drawing/2014/main" id="{A00D2CE1-35C1-46E6-BD59-CEE668BD90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0438146" y="1042605"/>
            <a:ext cx="2796461" cy="711252"/>
          </a:xfrm>
          <a:prstGeom prst="rect">
            <a:avLst/>
          </a:prstGeom>
          <a:gradFill flip="none" rotWithShape="1">
            <a:gsLst>
              <a:gs pos="0">
                <a:schemeClr val="tx2">
                  <a:lumMod val="40000"/>
                  <a:lumOff val="60000"/>
                  <a:alpha val="0"/>
                </a:schemeClr>
              </a:gs>
              <a:gs pos="100000">
                <a:schemeClr val="tx2">
                  <a:lumMod val="75000"/>
                  <a:alpha val="10000"/>
                </a:schemeClr>
              </a:gs>
            </a:gsLst>
            <a:lin ang="8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2" name="Group 61">
            <a:extLst>
              <a:ext uri="{FF2B5EF4-FFF2-40B4-BE49-F238E27FC236}">
                <a16:creationId xmlns:a16="http://schemas.microsoft.com/office/drawing/2014/main" id="{A58DCE86-9AE1-46D1-96D6-04B8B3EDF6F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259539" y="317578"/>
            <a:ext cx="548640" cy="549007"/>
            <a:chOff x="7029447" y="3514725"/>
            <a:chExt cx="1285875" cy="549007"/>
          </a:xfrm>
        </p:grpSpPr>
        <p:cxnSp>
          <p:nvCxnSpPr>
            <p:cNvPr id="63" name="Straight Connector 62">
              <a:extLst>
                <a:ext uri="{FF2B5EF4-FFF2-40B4-BE49-F238E27FC236}">
                  <a16:creationId xmlns:a16="http://schemas.microsoft.com/office/drawing/2014/main" id="{89B74739-D423-4F25-A976-0A6CD86D173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514725"/>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6018E700-FF08-42AA-9237-24E7A74AD38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697727"/>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46B3488A-8A55-403E-B9C9-75AFA0CF53E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880729"/>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15089B9D-BA8D-4A64-B95F-33940D9D686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4063732"/>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grpSp>
      <p:sp>
        <p:nvSpPr>
          <p:cNvPr id="68" name="Rectangle 67">
            <a:extLst>
              <a:ext uri="{FF2B5EF4-FFF2-40B4-BE49-F238E27FC236}">
                <a16:creationId xmlns:a16="http://schemas.microsoft.com/office/drawing/2014/main" id="{E18403B7-F2C7-4C07-8522-21C3191090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 y="6140785"/>
            <a:ext cx="6095997" cy="711252"/>
          </a:xfrm>
          <a:prstGeom prst="rect">
            <a:avLst/>
          </a:prstGeom>
          <a:gradFill flip="none" rotWithShape="1">
            <a:gsLst>
              <a:gs pos="10000">
                <a:schemeClr val="tx2">
                  <a:lumMod val="50000"/>
                  <a:alpha val="10000"/>
                </a:schemeClr>
              </a:gs>
              <a:gs pos="100000">
                <a:schemeClr val="tx2">
                  <a:lumMod val="60000"/>
                  <a:lumOff val="40000"/>
                  <a:alpha val="0"/>
                </a:schemeClr>
              </a:gs>
            </a:gsLst>
            <a:lin ang="8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0" name="Group 69">
            <a:extLst>
              <a:ext uri="{FF2B5EF4-FFF2-40B4-BE49-F238E27FC236}">
                <a16:creationId xmlns:a16="http://schemas.microsoft.com/office/drawing/2014/main" id="{23B58CC6-A99E-43AF-A467-256F19287FB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616345" y="5940560"/>
            <a:ext cx="1285875" cy="549007"/>
            <a:chOff x="7029447" y="3514725"/>
            <a:chExt cx="1285875" cy="549007"/>
          </a:xfrm>
        </p:grpSpPr>
        <p:cxnSp>
          <p:nvCxnSpPr>
            <p:cNvPr id="71" name="Straight Connector 70">
              <a:extLst>
                <a:ext uri="{FF2B5EF4-FFF2-40B4-BE49-F238E27FC236}">
                  <a16:creationId xmlns:a16="http://schemas.microsoft.com/office/drawing/2014/main" id="{8FE97852-3A18-4317-B17E-8C45174F96F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514725"/>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F9D0BC6E-6D0B-4589-B1BF-372BAA38395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697727"/>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530B892E-E062-4B0A-B79E-E55D36EC9AE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880729"/>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8D1A4DF9-C28A-4C0A-B273-702F0C4880F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4063732"/>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B175E004-81C7-49CE-9AA0-D846CF1BE328}"/>
              </a:ext>
            </a:extLst>
          </p:cNvPr>
          <p:cNvSpPr>
            <a:spLocks noGrp="1"/>
          </p:cNvSpPr>
          <p:nvPr>
            <p:ph type="title"/>
          </p:nvPr>
        </p:nvSpPr>
        <p:spPr>
          <a:xfrm>
            <a:off x="630936" y="495992"/>
            <a:ext cx="4195140" cy="5638831"/>
          </a:xfrm>
          <a:noFill/>
        </p:spPr>
        <p:txBody>
          <a:bodyPr anchor="ctr">
            <a:normAutofit/>
          </a:bodyPr>
          <a:lstStyle/>
          <a:p>
            <a:pPr algn="ctr"/>
            <a:r>
              <a:rPr lang="en-US" sz="4800" dirty="0"/>
              <a:t>‘Fight or Flight’ and CRPS</a:t>
            </a:r>
          </a:p>
        </p:txBody>
      </p:sp>
      <p:graphicFrame>
        <p:nvGraphicFramePr>
          <p:cNvPr id="38" name="Content Placeholder 2">
            <a:extLst>
              <a:ext uri="{FF2B5EF4-FFF2-40B4-BE49-F238E27FC236}">
                <a16:creationId xmlns:a16="http://schemas.microsoft.com/office/drawing/2014/main" id="{211B1DEF-72BF-43E6-AB8F-3237A2EC977B}"/>
              </a:ext>
            </a:extLst>
          </p:cNvPr>
          <p:cNvGraphicFramePr>
            <a:graphicFrameLocks noGrp="1"/>
          </p:cNvGraphicFramePr>
          <p:nvPr>
            <p:ph idx="1"/>
            <p:extLst>
              <p:ext uri="{D42A27DB-BD31-4B8C-83A1-F6EECF244321}">
                <p14:modId xmlns:p14="http://schemas.microsoft.com/office/powerpoint/2010/main" val="1483611489"/>
              </p:ext>
            </p:extLst>
          </p:nvPr>
        </p:nvGraphicFramePr>
        <p:xfrm>
          <a:off x="4915947" y="866585"/>
          <a:ext cx="6253722" cy="505617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088877956"/>
      </p:ext>
    </p:extLst>
  </p:cSld>
  <p:clrMapOvr>
    <a:overrideClrMapping bg1="dk1" tx1="lt1" bg2="dk2" tx2="lt2" accent1="accent1" accent2="accent2" accent3="accent3" accent4="accent4" accent5="accent5" accent6="accent6" hlink="hlink" folHlink="folHlink"/>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5">
            <a:extLst>
              <a:ext uri="{FF2B5EF4-FFF2-40B4-BE49-F238E27FC236}">
                <a16:creationId xmlns:a16="http://schemas.microsoft.com/office/drawing/2014/main" id="{B95B9BA8-1D69-4796-85F5-B6D0BD5235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 name="Group 17">
            <a:extLst>
              <a:ext uri="{FF2B5EF4-FFF2-40B4-BE49-F238E27FC236}">
                <a16:creationId xmlns:a16="http://schemas.microsoft.com/office/drawing/2014/main" id="{5F892E19-92E7-4BB2-8C3F-DBDFE8D9D32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 y="-1"/>
            <a:ext cx="4581527" cy="6858002"/>
            <a:chOff x="-2" y="-1"/>
            <a:chExt cx="4581527" cy="6858002"/>
          </a:xfrm>
          <a:effectLst>
            <a:outerShdw blurRad="381000" dist="50800" algn="ctr" rotWithShape="0">
              <a:srgbClr val="000000">
                <a:alpha val="10000"/>
              </a:srgbClr>
            </a:outerShdw>
          </a:effectLst>
        </p:grpSpPr>
        <p:grpSp>
          <p:nvGrpSpPr>
            <p:cNvPr id="19" name="Group 18">
              <a:extLst>
                <a:ext uri="{FF2B5EF4-FFF2-40B4-BE49-F238E27FC236}">
                  <a16:creationId xmlns:a16="http://schemas.microsoft.com/office/drawing/2014/main" id="{81E493D3-31D9-4B80-9798-EEA082E12A84}"/>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2" y="-1"/>
              <a:ext cx="4572002" cy="6858002"/>
              <a:chOff x="-2" y="-1"/>
              <a:chExt cx="4572002" cy="6858002"/>
            </a:xfrm>
            <a:effectLst/>
          </p:grpSpPr>
          <p:sp>
            <p:nvSpPr>
              <p:cNvPr id="27" name="Freeform: Shape 26">
                <a:extLst>
                  <a:ext uri="{FF2B5EF4-FFF2-40B4-BE49-F238E27FC236}">
                    <a16:creationId xmlns:a16="http://schemas.microsoft.com/office/drawing/2014/main" id="{62E6AA4D-EC17-45B5-B621-DF0FD91FD4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 y="-1"/>
                <a:ext cx="4572002" cy="6858002"/>
              </a:xfrm>
              <a:custGeom>
                <a:avLst/>
                <a:gdLst>
                  <a:gd name="connsiteX0" fmla="*/ 4214994 w 4572002"/>
                  <a:gd name="connsiteY0" fmla="*/ 6564620 h 6858002"/>
                  <a:gd name="connsiteX1" fmla="*/ 4214994 w 4572002"/>
                  <a:gd name="connsiteY1" fmla="*/ 6564621 h 6858002"/>
                  <a:gd name="connsiteX2" fmla="*/ 4237474 w 4572002"/>
                  <a:gd name="connsiteY2" fmla="*/ 6588626 h 6858002"/>
                  <a:gd name="connsiteX3" fmla="*/ 4254096 w 4572002"/>
                  <a:gd name="connsiteY3" fmla="*/ 6625225 h 6858002"/>
                  <a:gd name="connsiteX4" fmla="*/ 4247001 w 4572002"/>
                  <a:gd name="connsiteY4" fmla="*/ 6662540 h 6858002"/>
                  <a:gd name="connsiteX5" fmla="*/ 4247000 w 4572002"/>
                  <a:gd name="connsiteY5" fmla="*/ 6662541 h 6858002"/>
                  <a:gd name="connsiteX6" fmla="*/ 4246999 w 4572002"/>
                  <a:gd name="connsiteY6" fmla="*/ 6662544 h 6858002"/>
                  <a:gd name="connsiteX7" fmla="*/ 4235550 w 4572002"/>
                  <a:gd name="connsiteY7" fmla="*/ 6683027 h 6858002"/>
                  <a:gd name="connsiteX8" fmla="*/ 4232403 w 4572002"/>
                  <a:gd name="connsiteY8" fmla="*/ 6702976 h 6858002"/>
                  <a:gd name="connsiteX9" fmla="*/ 4232403 w 4572002"/>
                  <a:gd name="connsiteY9" fmla="*/ 6702977 h 6858002"/>
                  <a:gd name="connsiteX10" fmla="*/ 4246238 w 4572002"/>
                  <a:gd name="connsiteY10" fmla="*/ 6742553 h 6858002"/>
                  <a:gd name="connsiteX11" fmla="*/ 4246239 w 4572002"/>
                  <a:gd name="connsiteY11" fmla="*/ 6742555 h 6858002"/>
                  <a:gd name="connsiteX12" fmla="*/ 4265716 w 4572002"/>
                  <a:gd name="connsiteY12" fmla="*/ 6812062 h 6858002"/>
                  <a:gd name="connsiteX13" fmla="*/ 4265717 w 4572002"/>
                  <a:gd name="connsiteY13" fmla="*/ 6812064 h 6858002"/>
                  <a:gd name="connsiteX14" fmla="*/ 4265717 w 4572002"/>
                  <a:gd name="connsiteY14" fmla="*/ 6812063 h 6858002"/>
                  <a:gd name="connsiteX15" fmla="*/ 4265716 w 4572002"/>
                  <a:gd name="connsiteY15" fmla="*/ 6812062 h 6858002"/>
                  <a:gd name="connsiteX16" fmla="*/ 4260942 w 4572002"/>
                  <a:gd name="connsiteY16" fmla="*/ 6776800 h 6858002"/>
                  <a:gd name="connsiteX17" fmla="*/ 4246239 w 4572002"/>
                  <a:gd name="connsiteY17" fmla="*/ 6742555 h 6858002"/>
                  <a:gd name="connsiteX18" fmla="*/ 4246238 w 4572002"/>
                  <a:gd name="connsiteY18" fmla="*/ 6742552 h 6858002"/>
                  <a:gd name="connsiteX19" fmla="*/ 4232403 w 4572002"/>
                  <a:gd name="connsiteY19" fmla="*/ 6702976 h 6858002"/>
                  <a:gd name="connsiteX20" fmla="*/ 4246999 w 4572002"/>
                  <a:gd name="connsiteY20" fmla="*/ 6662544 h 6858002"/>
                  <a:gd name="connsiteX21" fmla="*/ 4247000 w 4572002"/>
                  <a:gd name="connsiteY21" fmla="*/ 6662542 h 6858002"/>
                  <a:gd name="connsiteX22" fmla="*/ 4247001 w 4572002"/>
                  <a:gd name="connsiteY22" fmla="*/ 6662540 h 6858002"/>
                  <a:gd name="connsiteX23" fmla="*/ 4254084 w 4572002"/>
                  <a:gd name="connsiteY23" fmla="*/ 6645552 h 6858002"/>
                  <a:gd name="connsiteX24" fmla="*/ 4254096 w 4572002"/>
                  <a:gd name="connsiteY24" fmla="*/ 6625225 h 6858002"/>
                  <a:gd name="connsiteX25" fmla="*/ 4254096 w 4572002"/>
                  <a:gd name="connsiteY25" fmla="*/ 6625224 h 6858002"/>
                  <a:gd name="connsiteX26" fmla="*/ 4237474 w 4572002"/>
                  <a:gd name="connsiteY26" fmla="*/ 6588625 h 6858002"/>
                  <a:gd name="connsiteX27" fmla="*/ 4295315 w 4572002"/>
                  <a:gd name="connsiteY27" fmla="*/ 6438981 h 6858002"/>
                  <a:gd name="connsiteX28" fmla="*/ 4275385 w 4572002"/>
                  <a:gd name="connsiteY28" fmla="*/ 6463840 h 6858002"/>
                  <a:gd name="connsiteX29" fmla="*/ 4275382 w 4572002"/>
                  <a:gd name="connsiteY29" fmla="*/ 6463849 h 6858002"/>
                  <a:gd name="connsiteX30" fmla="*/ 4261587 w 4572002"/>
                  <a:gd name="connsiteY30" fmla="*/ 6513012 h 6858002"/>
                  <a:gd name="connsiteX31" fmla="*/ 4242781 w 4572002"/>
                  <a:gd name="connsiteY31" fmla="*/ 6546194 h 6858002"/>
                  <a:gd name="connsiteX32" fmla="*/ 4242781 w 4572002"/>
                  <a:gd name="connsiteY32" fmla="*/ 6546195 h 6858002"/>
                  <a:gd name="connsiteX33" fmla="*/ 4259120 w 4572002"/>
                  <a:gd name="connsiteY33" fmla="*/ 6521804 h 6858002"/>
                  <a:gd name="connsiteX34" fmla="*/ 4261587 w 4572002"/>
                  <a:gd name="connsiteY34" fmla="*/ 6513012 h 6858002"/>
                  <a:gd name="connsiteX35" fmla="*/ 4264398 w 4572002"/>
                  <a:gd name="connsiteY35" fmla="*/ 6508052 h 6858002"/>
                  <a:gd name="connsiteX36" fmla="*/ 4275382 w 4572002"/>
                  <a:gd name="connsiteY36" fmla="*/ 6463849 h 6858002"/>
                  <a:gd name="connsiteX37" fmla="*/ 4275385 w 4572002"/>
                  <a:gd name="connsiteY37" fmla="*/ 6463841 h 6858002"/>
                  <a:gd name="connsiteX38" fmla="*/ 4295315 w 4572002"/>
                  <a:gd name="connsiteY38" fmla="*/ 6438981 h 6858002"/>
                  <a:gd name="connsiteX39" fmla="*/ 4381289 w 4572002"/>
                  <a:gd name="connsiteY39" fmla="*/ 6365204 h 6858002"/>
                  <a:gd name="connsiteX40" fmla="*/ 4380008 w 4572002"/>
                  <a:gd name="connsiteY40" fmla="*/ 6387910 h 6858002"/>
                  <a:gd name="connsiteX41" fmla="*/ 4378243 w 4572002"/>
                  <a:gd name="connsiteY41" fmla="*/ 6391549 h 6858002"/>
                  <a:gd name="connsiteX42" fmla="*/ 4370589 w 4572002"/>
                  <a:gd name="connsiteY42" fmla="*/ 6407332 h 6858002"/>
                  <a:gd name="connsiteX43" fmla="*/ 4370589 w 4572002"/>
                  <a:gd name="connsiteY43" fmla="*/ 6407333 h 6858002"/>
                  <a:gd name="connsiteX44" fmla="*/ 4378243 w 4572002"/>
                  <a:gd name="connsiteY44" fmla="*/ 6391549 h 6858002"/>
                  <a:gd name="connsiteX45" fmla="*/ 4380008 w 4572002"/>
                  <a:gd name="connsiteY45" fmla="*/ 6387910 h 6858002"/>
                  <a:gd name="connsiteX46" fmla="*/ 4142220 w 4572002"/>
                  <a:gd name="connsiteY46" fmla="*/ 4221391 h 6858002"/>
                  <a:gd name="connsiteX47" fmla="*/ 4142220 w 4572002"/>
                  <a:gd name="connsiteY47" fmla="*/ 4221392 h 6858002"/>
                  <a:gd name="connsiteX48" fmla="*/ 4147936 w 4572002"/>
                  <a:gd name="connsiteY48" fmla="*/ 4253015 h 6858002"/>
                  <a:gd name="connsiteX49" fmla="*/ 4187752 w 4572002"/>
                  <a:gd name="connsiteY49" fmla="*/ 4324646 h 6858002"/>
                  <a:gd name="connsiteX50" fmla="*/ 4196706 w 4572002"/>
                  <a:gd name="connsiteY50" fmla="*/ 4363891 h 6858002"/>
                  <a:gd name="connsiteX51" fmla="*/ 4195944 w 4572002"/>
                  <a:gd name="connsiteY51" fmla="*/ 4482004 h 6858002"/>
                  <a:gd name="connsiteX52" fmla="*/ 4135934 w 4572002"/>
                  <a:gd name="connsiteY52" fmla="*/ 4659174 h 6858002"/>
                  <a:gd name="connsiteX53" fmla="*/ 4127932 w 4572002"/>
                  <a:gd name="connsiteY53" fmla="*/ 4677655 h 6858002"/>
                  <a:gd name="connsiteX54" fmla="*/ 4118025 w 4572002"/>
                  <a:gd name="connsiteY54" fmla="*/ 4767764 h 6858002"/>
                  <a:gd name="connsiteX55" fmla="*/ 4116716 w 4572002"/>
                  <a:gd name="connsiteY55" fmla="*/ 4800483 h 6858002"/>
                  <a:gd name="connsiteX56" fmla="*/ 4116716 w 4572002"/>
                  <a:gd name="connsiteY56" fmla="*/ 4800484 h 6858002"/>
                  <a:gd name="connsiteX57" fmla="*/ 4131552 w 4572002"/>
                  <a:gd name="connsiteY57" fmla="*/ 4828917 h 6858002"/>
                  <a:gd name="connsiteX58" fmla="*/ 4153733 w 4572002"/>
                  <a:gd name="connsiteY58" fmla="*/ 4863343 h 6858002"/>
                  <a:gd name="connsiteX59" fmla="*/ 4161262 w 4572002"/>
                  <a:gd name="connsiteY59" fmla="*/ 4889275 h 6858002"/>
                  <a:gd name="connsiteX60" fmla="*/ 4159557 w 4572002"/>
                  <a:gd name="connsiteY60" fmla="*/ 4912168 h 6858002"/>
                  <a:gd name="connsiteX61" fmla="*/ 4158155 w 4572002"/>
                  <a:gd name="connsiteY61" fmla="*/ 4933804 h 6858002"/>
                  <a:gd name="connsiteX62" fmla="*/ 4158155 w 4572002"/>
                  <a:gd name="connsiteY62" fmla="*/ 4933805 h 6858002"/>
                  <a:gd name="connsiteX63" fmla="*/ 4162914 w 4572002"/>
                  <a:gd name="connsiteY63" fmla="*/ 4952673 h 6858002"/>
                  <a:gd name="connsiteX64" fmla="*/ 4165707 w 4572002"/>
                  <a:gd name="connsiteY64" fmla="*/ 4957454 h 6858002"/>
                  <a:gd name="connsiteX65" fmla="*/ 4166985 w 4572002"/>
                  <a:gd name="connsiteY65" fmla="*/ 4961456 h 6858002"/>
                  <a:gd name="connsiteX66" fmla="*/ 4182989 w 4572002"/>
                  <a:gd name="connsiteY66" fmla="*/ 4987038 h 6858002"/>
                  <a:gd name="connsiteX67" fmla="*/ 4209468 w 4572002"/>
                  <a:gd name="connsiteY67" fmla="*/ 5041522 h 6858002"/>
                  <a:gd name="connsiteX68" fmla="*/ 4216684 w 4572002"/>
                  <a:gd name="connsiteY68" fmla="*/ 5072376 h 6858002"/>
                  <a:gd name="connsiteX69" fmla="*/ 4222587 w 4572002"/>
                  <a:gd name="connsiteY69" fmla="*/ 5087441 h 6858002"/>
                  <a:gd name="connsiteX70" fmla="*/ 4235615 w 4572002"/>
                  <a:gd name="connsiteY70" fmla="*/ 5133220 h 6858002"/>
                  <a:gd name="connsiteX71" fmla="*/ 4235616 w 4572002"/>
                  <a:gd name="connsiteY71" fmla="*/ 5133225 h 6858002"/>
                  <a:gd name="connsiteX72" fmla="*/ 4228901 w 4572002"/>
                  <a:gd name="connsiteY72" fmla="*/ 5166113 h 6858002"/>
                  <a:gd name="connsiteX73" fmla="*/ 4228901 w 4572002"/>
                  <a:gd name="connsiteY73" fmla="*/ 5166114 h 6858002"/>
                  <a:gd name="connsiteX74" fmla="*/ 4229593 w 4572002"/>
                  <a:gd name="connsiteY74" fmla="*/ 5172091 h 6858002"/>
                  <a:gd name="connsiteX75" fmla="*/ 4232139 w 4572002"/>
                  <a:gd name="connsiteY75" fmla="*/ 5179068 h 6858002"/>
                  <a:gd name="connsiteX76" fmla="*/ 4231973 w 4572002"/>
                  <a:gd name="connsiteY76" fmla="*/ 5229434 h 6858002"/>
                  <a:gd name="connsiteX77" fmla="*/ 4225669 w 4572002"/>
                  <a:gd name="connsiteY77" fmla="*/ 5241089 h 6858002"/>
                  <a:gd name="connsiteX78" fmla="*/ 4208517 w 4572002"/>
                  <a:gd name="connsiteY78" fmla="*/ 5272796 h 6858002"/>
                  <a:gd name="connsiteX79" fmla="*/ 4184613 w 4572002"/>
                  <a:gd name="connsiteY79" fmla="*/ 5312288 h 6858002"/>
                  <a:gd name="connsiteX80" fmla="*/ 4183557 w 4572002"/>
                  <a:gd name="connsiteY80" fmla="*/ 5321350 h 6858002"/>
                  <a:gd name="connsiteX81" fmla="*/ 4181083 w 4572002"/>
                  <a:gd name="connsiteY81" fmla="*/ 5326163 h 6858002"/>
                  <a:gd name="connsiteX82" fmla="*/ 4179637 w 4572002"/>
                  <a:gd name="connsiteY82" fmla="*/ 5355014 h 6858002"/>
                  <a:gd name="connsiteX83" fmla="*/ 4179637 w 4572002"/>
                  <a:gd name="connsiteY83" fmla="*/ 5355015 h 6858002"/>
                  <a:gd name="connsiteX84" fmla="*/ 4184513 w 4572002"/>
                  <a:gd name="connsiteY84" fmla="*/ 5385385 h 6858002"/>
                  <a:gd name="connsiteX85" fmla="*/ 4192704 w 4572002"/>
                  <a:gd name="connsiteY85" fmla="*/ 5425583 h 6858002"/>
                  <a:gd name="connsiteX86" fmla="*/ 4204327 w 4572002"/>
                  <a:gd name="connsiteY86" fmla="*/ 5480638 h 6858002"/>
                  <a:gd name="connsiteX87" fmla="*/ 4208850 w 4572002"/>
                  <a:gd name="connsiteY87" fmla="*/ 5507668 h 6858002"/>
                  <a:gd name="connsiteX88" fmla="*/ 4198232 w 4572002"/>
                  <a:gd name="connsiteY88" fmla="*/ 5531692 h 6858002"/>
                  <a:gd name="connsiteX89" fmla="*/ 4198231 w 4572002"/>
                  <a:gd name="connsiteY89" fmla="*/ 5531693 h 6858002"/>
                  <a:gd name="connsiteX90" fmla="*/ 4188085 w 4572002"/>
                  <a:gd name="connsiteY90" fmla="*/ 5547578 h 6858002"/>
                  <a:gd name="connsiteX91" fmla="*/ 4188085 w 4572002"/>
                  <a:gd name="connsiteY91" fmla="*/ 5547579 h 6858002"/>
                  <a:gd name="connsiteX92" fmla="*/ 4197659 w 4572002"/>
                  <a:gd name="connsiteY92" fmla="*/ 5562747 h 6858002"/>
                  <a:gd name="connsiteX93" fmla="*/ 4268907 w 4572002"/>
                  <a:gd name="connsiteY93" fmla="*/ 5704484 h 6858002"/>
                  <a:gd name="connsiteX94" fmla="*/ 4274812 w 4572002"/>
                  <a:gd name="connsiteY94" fmla="*/ 5740489 h 6858002"/>
                  <a:gd name="connsiteX95" fmla="*/ 4283578 w 4572002"/>
                  <a:gd name="connsiteY95" fmla="*/ 5760874 h 6858002"/>
                  <a:gd name="connsiteX96" fmla="*/ 4371973 w 4572002"/>
                  <a:gd name="connsiteY96" fmla="*/ 5883752 h 6858002"/>
                  <a:gd name="connsiteX97" fmla="*/ 4371974 w 4572002"/>
                  <a:gd name="connsiteY97" fmla="*/ 5883757 h 6858002"/>
                  <a:gd name="connsiteX98" fmla="*/ 4389877 w 4572002"/>
                  <a:gd name="connsiteY98" fmla="*/ 5935946 h 6858002"/>
                  <a:gd name="connsiteX99" fmla="*/ 4389878 w 4572002"/>
                  <a:gd name="connsiteY99" fmla="*/ 5935950 h 6858002"/>
                  <a:gd name="connsiteX100" fmla="*/ 4386259 w 4572002"/>
                  <a:gd name="connsiteY100" fmla="*/ 5993290 h 6858002"/>
                  <a:gd name="connsiteX101" fmla="*/ 4386259 w 4572002"/>
                  <a:gd name="connsiteY101" fmla="*/ 5993291 h 6858002"/>
                  <a:gd name="connsiteX102" fmla="*/ 4379782 w 4572002"/>
                  <a:gd name="connsiteY102" fmla="*/ 6026440 h 6858002"/>
                  <a:gd name="connsiteX103" fmla="*/ 4323583 w 4572002"/>
                  <a:gd name="connsiteY103" fmla="*/ 6108738 h 6858002"/>
                  <a:gd name="connsiteX104" fmla="*/ 4309890 w 4572002"/>
                  <a:gd name="connsiteY104" fmla="*/ 6133314 h 6858002"/>
                  <a:gd name="connsiteX105" fmla="*/ 4309890 w 4572002"/>
                  <a:gd name="connsiteY105" fmla="*/ 6133315 h 6858002"/>
                  <a:gd name="connsiteX106" fmla="*/ 4313591 w 4572002"/>
                  <a:gd name="connsiteY106" fmla="*/ 6143190 h 6858002"/>
                  <a:gd name="connsiteX107" fmla="*/ 4325486 w 4572002"/>
                  <a:gd name="connsiteY107" fmla="*/ 6155600 h 6858002"/>
                  <a:gd name="connsiteX108" fmla="*/ 4325488 w 4572002"/>
                  <a:gd name="connsiteY108" fmla="*/ 6155603 h 6858002"/>
                  <a:gd name="connsiteX109" fmla="*/ 4364160 w 4572002"/>
                  <a:gd name="connsiteY109" fmla="*/ 6228757 h 6858002"/>
                  <a:gd name="connsiteX110" fmla="*/ 4381497 w 4572002"/>
                  <a:gd name="connsiteY110" fmla="*/ 6361540 h 6858002"/>
                  <a:gd name="connsiteX111" fmla="*/ 4381497 w 4572002"/>
                  <a:gd name="connsiteY111" fmla="*/ 6361539 h 6858002"/>
                  <a:gd name="connsiteX112" fmla="*/ 4364160 w 4572002"/>
                  <a:gd name="connsiteY112" fmla="*/ 6228756 h 6858002"/>
                  <a:gd name="connsiteX113" fmla="*/ 4325488 w 4572002"/>
                  <a:gd name="connsiteY113" fmla="*/ 6155602 h 6858002"/>
                  <a:gd name="connsiteX114" fmla="*/ 4325486 w 4572002"/>
                  <a:gd name="connsiteY114" fmla="*/ 6155600 h 6858002"/>
                  <a:gd name="connsiteX115" fmla="*/ 4309890 w 4572002"/>
                  <a:gd name="connsiteY115" fmla="*/ 6133315 h 6858002"/>
                  <a:gd name="connsiteX116" fmla="*/ 4323583 w 4572002"/>
                  <a:gd name="connsiteY116" fmla="*/ 6108739 h 6858002"/>
                  <a:gd name="connsiteX117" fmla="*/ 4379782 w 4572002"/>
                  <a:gd name="connsiteY117" fmla="*/ 6026441 h 6858002"/>
                  <a:gd name="connsiteX118" fmla="*/ 4386259 w 4572002"/>
                  <a:gd name="connsiteY118" fmla="*/ 5993292 h 6858002"/>
                  <a:gd name="connsiteX119" fmla="*/ 4386259 w 4572002"/>
                  <a:gd name="connsiteY119" fmla="*/ 5993290 h 6858002"/>
                  <a:gd name="connsiteX120" fmla="*/ 4389712 w 4572002"/>
                  <a:gd name="connsiteY120" fmla="*/ 5964477 h 6858002"/>
                  <a:gd name="connsiteX121" fmla="*/ 4389878 w 4572002"/>
                  <a:gd name="connsiteY121" fmla="*/ 5935950 h 6858002"/>
                  <a:gd name="connsiteX122" fmla="*/ 4389878 w 4572002"/>
                  <a:gd name="connsiteY122" fmla="*/ 5935949 h 6858002"/>
                  <a:gd name="connsiteX123" fmla="*/ 4389877 w 4572002"/>
                  <a:gd name="connsiteY123" fmla="*/ 5935946 h 6858002"/>
                  <a:gd name="connsiteX124" fmla="*/ 4382997 w 4572002"/>
                  <a:gd name="connsiteY124" fmla="*/ 5909351 h 6858002"/>
                  <a:gd name="connsiteX125" fmla="*/ 4371974 w 4572002"/>
                  <a:gd name="connsiteY125" fmla="*/ 5883757 h 6858002"/>
                  <a:gd name="connsiteX126" fmla="*/ 4371973 w 4572002"/>
                  <a:gd name="connsiteY126" fmla="*/ 5883751 h 6858002"/>
                  <a:gd name="connsiteX127" fmla="*/ 4283578 w 4572002"/>
                  <a:gd name="connsiteY127" fmla="*/ 5760873 h 6858002"/>
                  <a:gd name="connsiteX128" fmla="*/ 4274812 w 4572002"/>
                  <a:gd name="connsiteY128" fmla="*/ 5740488 h 6858002"/>
                  <a:gd name="connsiteX129" fmla="*/ 4268907 w 4572002"/>
                  <a:gd name="connsiteY129" fmla="*/ 5704483 h 6858002"/>
                  <a:gd name="connsiteX130" fmla="*/ 4197659 w 4572002"/>
                  <a:gd name="connsiteY130" fmla="*/ 5562746 h 6858002"/>
                  <a:gd name="connsiteX131" fmla="*/ 4188085 w 4572002"/>
                  <a:gd name="connsiteY131" fmla="*/ 5547578 h 6858002"/>
                  <a:gd name="connsiteX132" fmla="*/ 4198231 w 4572002"/>
                  <a:gd name="connsiteY132" fmla="*/ 5531694 h 6858002"/>
                  <a:gd name="connsiteX133" fmla="*/ 4198232 w 4572002"/>
                  <a:gd name="connsiteY133" fmla="*/ 5531692 h 6858002"/>
                  <a:gd name="connsiteX134" fmla="*/ 4206630 w 4572002"/>
                  <a:gd name="connsiteY134" fmla="*/ 5520422 h 6858002"/>
                  <a:gd name="connsiteX135" fmla="*/ 4208850 w 4572002"/>
                  <a:gd name="connsiteY135" fmla="*/ 5507668 h 6858002"/>
                  <a:gd name="connsiteX136" fmla="*/ 4208850 w 4572002"/>
                  <a:gd name="connsiteY136" fmla="*/ 5507667 h 6858002"/>
                  <a:gd name="connsiteX137" fmla="*/ 4204327 w 4572002"/>
                  <a:gd name="connsiteY137" fmla="*/ 5480637 h 6858002"/>
                  <a:gd name="connsiteX138" fmla="*/ 4192704 w 4572002"/>
                  <a:gd name="connsiteY138" fmla="*/ 5425582 h 6858002"/>
                  <a:gd name="connsiteX139" fmla="*/ 4184513 w 4572002"/>
                  <a:gd name="connsiteY139" fmla="*/ 5385384 h 6858002"/>
                  <a:gd name="connsiteX140" fmla="*/ 4179637 w 4572002"/>
                  <a:gd name="connsiteY140" fmla="*/ 5355014 h 6858002"/>
                  <a:gd name="connsiteX141" fmla="*/ 4183557 w 4572002"/>
                  <a:gd name="connsiteY141" fmla="*/ 5321350 h 6858002"/>
                  <a:gd name="connsiteX142" fmla="*/ 4208517 w 4572002"/>
                  <a:gd name="connsiteY142" fmla="*/ 5272797 h 6858002"/>
                  <a:gd name="connsiteX143" fmla="*/ 4225669 w 4572002"/>
                  <a:gd name="connsiteY143" fmla="*/ 5241089 h 6858002"/>
                  <a:gd name="connsiteX144" fmla="*/ 4231973 w 4572002"/>
                  <a:gd name="connsiteY144" fmla="*/ 5229433 h 6858002"/>
                  <a:gd name="connsiteX145" fmla="*/ 4232139 w 4572002"/>
                  <a:gd name="connsiteY145" fmla="*/ 5179068 h 6858002"/>
                  <a:gd name="connsiteX146" fmla="*/ 4232139 w 4572002"/>
                  <a:gd name="connsiteY146" fmla="*/ 5179067 h 6858002"/>
                  <a:gd name="connsiteX147" fmla="*/ 4229593 w 4572002"/>
                  <a:gd name="connsiteY147" fmla="*/ 5172090 h 6858002"/>
                  <a:gd name="connsiteX148" fmla="*/ 4228901 w 4572002"/>
                  <a:gd name="connsiteY148" fmla="*/ 5166114 h 6858002"/>
                  <a:gd name="connsiteX149" fmla="*/ 4235616 w 4572002"/>
                  <a:gd name="connsiteY149" fmla="*/ 5133225 h 6858002"/>
                  <a:gd name="connsiteX150" fmla="*/ 4235616 w 4572002"/>
                  <a:gd name="connsiteY150" fmla="*/ 5133224 h 6858002"/>
                  <a:gd name="connsiteX151" fmla="*/ 4235615 w 4572002"/>
                  <a:gd name="connsiteY151" fmla="*/ 5133220 h 6858002"/>
                  <a:gd name="connsiteX152" fmla="*/ 4228473 w 4572002"/>
                  <a:gd name="connsiteY152" fmla="*/ 5102461 h 6858002"/>
                  <a:gd name="connsiteX153" fmla="*/ 4222587 w 4572002"/>
                  <a:gd name="connsiteY153" fmla="*/ 5087441 h 6858002"/>
                  <a:gd name="connsiteX154" fmla="*/ 4222582 w 4572002"/>
                  <a:gd name="connsiteY154" fmla="*/ 5087423 h 6858002"/>
                  <a:gd name="connsiteX155" fmla="*/ 4209468 w 4572002"/>
                  <a:gd name="connsiteY155" fmla="*/ 5041521 h 6858002"/>
                  <a:gd name="connsiteX156" fmla="*/ 4182989 w 4572002"/>
                  <a:gd name="connsiteY156" fmla="*/ 4987037 h 6858002"/>
                  <a:gd name="connsiteX157" fmla="*/ 4165707 w 4572002"/>
                  <a:gd name="connsiteY157" fmla="*/ 4957454 h 6858002"/>
                  <a:gd name="connsiteX158" fmla="*/ 4158155 w 4572002"/>
                  <a:gd name="connsiteY158" fmla="*/ 4933805 h 6858002"/>
                  <a:gd name="connsiteX159" fmla="*/ 4159557 w 4572002"/>
                  <a:gd name="connsiteY159" fmla="*/ 4912169 h 6858002"/>
                  <a:gd name="connsiteX160" fmla="*/ 4161262 w 4572002"/>
                  <a:gd name="connsiteY160" fmla="*/ 4889276 h 6858002"/>
                  <a:gd name="connsiteX161" fmla="*/ 4161262 w 4572002"/>
                  <a:gd name="connsiteY161" fmla="*/ 4889275 h 6858002"/>
                  <a:gd name="connsiteX162" fmla="*/ 4156484 w 4572002"/>
                  <a:gd name="connsiteY162" fmla="*/ 4867614 h 6858002"/>
                  <a:gd name="connsiteX163" fmla="*/ 4153733 w 4572002"/>
                  <a:gd name="connsiteY163" fmla="*/ 4863343 h 6858002"/>
                  <a:gd name="connsiteX164" fmla="*/ 4151983 w 4572002"/>
                  <a:gd name="connsiteY164" fmla="*/ 4857317 h 6858002"/>
                  <a:gd name="connsiteX165" fmla="*/ 4131552 w 4572002"/>
                  <a:gd name="connsiteY165" fmla="*/ 4828916 h 6858002"/>
                  <a:gd name="connsiteX166" fmla="*/ 4116716 w 4572002"/>
                  <a:gd name="connsiteY166" fmla="*/ 4800483 h 6858002"/>
                  <a:gd name="connsiteX167" fmla="*/ 4118025 w 4572002"/>
                  <a:gd name="connsiteY167" fmla="*/ 4767765 h 6858002"/>
                  <a:gd name="connsiteX168" fmla="*/ 4127932 w 4572002"/>
                  <a:gd name="connsiteY168" fmla="*/ 4677656 h 6858002"/>
                  <a:gd name="connsiteX169" fmla="*/ 4135934 w 4572002"/>
                  <a:gd name="connsiteY169" fmla="*/ 4659175 h 6858002"/>
                  <a:gd name="connsiteX170" fmla="*/ 4195944 w 4572002"/>
                  <a:gd name="connsiteY170" fmla="*/ 4482005 h 6858002"/>
                  <a:gd name="connsiteX171" fmla="*/ 4196706 w 4572002"/>
                  <a:gd name="connsiteY171" fmla="*/ 4363891 h 6858002"/>
                  <a:gd name="connsiteX172" fmla="*/ 4196706 w 4572002"/>
                  <a:gd name="connsiteY172" fmla="*/ 4363890 h 6858002"/>
                  <a:gd name="connsiteX173" fmla="*/ 4187752 w 4572002"/>
                  <a:gd name="connsiteY173" fmla="*/ 4324645 h 6858002"/>
                  <a:gd name="connsiteX174" fmla="*/ 4147936 w 4572002"/>
                  <a:gd name="connsiteY174" fmla="*/ 4253014 h 6858002"/>
                  <a:gd name="connsiteX175" fmla="*/ 4211111 w 4572002"/>
                  <a:gd name="connsiteY175" fmla="*/ 2836172 h 6858002"/>
                  <a:gd name="connsiteX176" fmla="*/ 4202421 w 4572002"/>
                  <a:gd name="connsiteY176" fmla="*/ 2848793 h 6858002"/>
                  <a:gd name="connsiteX177" fmla="*/ 4186816 w 4572002"/>
                  <a:gd name="connsiteY177" fmla="*/ 2897785 h 6858002"/>
                  <a:gd name="connsiteX178" fmla="*/ 4185787 w 4572002"/>
                  <a:gd name="connsiteY178" fmla="*/ 2903551 h 6858002"/>
                  <a:gd name="connsiteX179" fmla="*/ 4182513 w 4572002"/>
                  <a:gd name="connsiteY179" fmla="*/ 2914328 h 6858002"/>
                  <a:gd name="connsiteX180" fmla="*/ 4177882 w 4572002"/>
                  <a:gd name="connsiteY180" fmla="*/ 2947858 h 6858002"/>
                  <a:gd name="connsiteX181" fmla="*/ 4177881 w 4572002"/>
                  <a:gd name="connsiteY181" fmla="*/ 2947862 h 6858002"/>
                  <a:gd name="connsiteX182" fmla="*/ 4177881 w 4572002"/>
                  <a:gd name="connsiteY182" fmla="*/ 2947863 h 6858002"/>
                  <a:gd name="connsiteX183" fmla="*/ 4181465 w 4572002"/>
                  <a:gd name="connsiteY183" fmla="*/ 2982149 h 6858002"/>
                  <a:gd name="connsiteX184" fmla="*/ 4193158 w 4572002"/>
                  <a:gd name="connsiteY184" fmla="*/ 3077402 h 6858002"/>
                  <a:gd name="connsiteX185" fmla="*/ 4180703 w 4572002"/>
                  <a:gd name="connsiteY185" fmla="*/ 3172654 h 6858002"/>
                  <a:gd name="connsiteX186" fmla="*/ 4133076 w 4572002"/>
                  <a:gd name="connsiteY186" fmla="*/ 3489467 h 6858002"/>
                  <a:gd name="connsiteX187" fmla="*/ 4110977 w 4572002"/>
                  <a:gd name="connsiteY187" fmla="*/ 3544713 h 6858002"/>
                  <a:gd name="connsiteX188" fmla="*/ 4093355 w 4572002"/>
                  <a:gd name="connsiteY188" fmla="*/ 3574408 h 6858002"/>
                  <a:gd name="connsiteX189" fmla="*/ 4093355 w 4572002"/>
                  <a:gd name="connsiteY189" fmla="*/ 3574409 h 6858002"/>
                  <a:gd name="connsiteX190" fmla="*/ 4105453 w 4572002"/>
                  <a:gd name="connsiteY190" fmla="*/ 3606818 h 6858002"/>
                  <a:gd name="connsiteX191" fmla="*/ 4118979 w 4572002"/>
                  <a:gd name="connsiteY191" fmla="*/ 3630633 h 6858002"/>
                  <a:gd name="connsiteX192" fmla="*/ 4136708 w 4572002"/>
                  <a:gd name="connsiteY192" fmla="*/ 3654416 h 6858002"/>
                  <a:gd name="connsiteX193" fmla="*/ 4140382 w 4572002"/>
                  <a:gd name="connsiteY193" fmla="*/ 3668940 h 6858002"/>
                  <a:gd name="connsiteX194" fmla="*/ 4143220 w 4572002"/>
                  <a:gd name="connsiteY194" fmla="*/ 3680164 h 6858002"/>
                  <a:gd name="connsiteX195" fmla="*/ 4139172 w 4572002"/>
                  <a:gd name="connsiteY195" fmla="*/ 3734837 h 6858002"/>
                  <a:gd name="connsiteX196" fmla="*/ 4139172 w 4572002"/>
                  <a:gd name="connsiteY196" fmla="*/ 3734838 h 6858002"/>
                  <a:gd name="connsiteX197" fmla="*/ 4139554 w 4572002"/>
                  <a:gd name="connsiteY197" fmla="*/ 3754653 h 6858002"/>
                  <a:gd name="connsiteX198" fmla="*/ 4145911 w 4572002"/>
                  <a:gd name="connsiteY198" fmla="*/ 3789776 h 6858002"/>
                  <a:gd name="connsiteX199" fmla="*/ 4130980 w 4572002"/>
                  <a:gd name="connsiteY199" fmla="*/ 3822472 h 6858002"/>
                  <a:gd name="connsiteX200" fmla="*/ 4116645 w 4572002"/>
                  <a:gd name="connsiteY200" fmla="*/ 3852619 h 6858002"/>
                  <a:gd name="connsiteX201" fmla="*/ 4116645 w 4572002"/>
                  <a:gd name="connsiteY201" fmla="*/ 3852620 h 6858002"/>
                  <a:gd name="connsiteX202" fmla="*/ 4117425 w 4572002"/>
                  <a:gd name="connsiteY202" fmla="*/ 3868764 h 6858002"/>
                  <a:gd name="connsiteX203" fmla="*/ 4126028 w 4572002"/>
                  <a:gd name="connsiteY203" fmla="*/ 3885337 h 6858002"/>
                  <a:gd name="connsiteX204" fmla="*/ 4126028 w 4572002"/>
                  <a:gd name="connsiteY204" fmla="*/ 3885339 h 6858002"/>
                  <a:gd name="connsiteX205" fmla="*/ 4148409 w 4572002"/>
                  <a:gd name="connsiteY205" fmla="*/ 3923125 h 6858002"/>
                  <a:gd name="connsiteX206" fmla="*/ 4157913 w 4572002"/>
                  <a:gd name="connsiteY206" fmla="*/ 3962160 h 6858002"/>
                  <a:gd name="connsiteX207" fmla="*/ 4142221 w 4572002"/>
                  <a:gd name="connsiteY207" fmla="*/ 4043838 h 6858002"/>
                  <a:gd name="connsiteX208" fmla="*/ 4142220 w 4572002"/>
                  <a:gd name="connsiteY208" fmla="*/ 4043839 h 6858002"/>
                  <a:gd name="connsiteX209" fmla="*/ 4127099 w 4572002"/>
                  <a:gd name="connsiteY209" fmla="*/ 4103825 h 6858002"/>
                  <a:gd name="connsiteX210" fmla="*/ 4127099 w 4572002"/>
                  <a:gd name="connsiteY210" fmla="*/ 4103826 h 6858002"/>
                  <a:gd name="connsiteX211" fmla="*/ 4129066 w 4572002"/>
                  <a:gd name="connsiteY211" fmla="*/ 4134256 h 6858002"/>
                  <a:gd name="connsiteX212" fmla="*/ 4138410 w 4572002"/>
                  <a:gd name="connsiteY212" fmla="*/ 4165382 h 6858002"/>
                  <a:gd name="connsiteX213" fmla="*/ 4138410 w 4572002"/>
                  <a:gd name="connsiteY213" fmla="*/ 4165384 h 6858002"/>
                  <a:gd name="connsiteX214" fmla="*/ 4142315 w 4572002"/>
                  <a:gd name="connsiteY214" fmla="*/ 4192388 h 6858002"/>
                  <a:gd name="connsiteX215" fmla="*/ 4142315 w 4572002"/>
                  <a:gd name="connsiteY215" fmla="*/ 4192387 h 6858002"/>
                  <a:gd name="connsiteX216" fmla="*/ 4138410 w 4572002"/>
                  <a:gd name="connsiteY216" fmla="*/ 4165383 h 6858002"/>
                  <a:gd name="connsiteX217" fmla="*/ 4138410 w 4572002"/>
                  <a:gd name="connsiteY217" fmla="*/ 4165382 h 6858002"/>
                  <a:gd name="connsiteX218" fmla="*/ 4127099 w 4572002"/>
                  <a:gd name="connsiteY218" fmla="*/ 4103826 h 6858002"/>
                  <a:gd name="connsiteX219" fmla="*/ 4142220 w 4572002"/>
                  <a:gd name="connsiteY219" fmla="*/ 4043840 h 6858002"/>
                  <a:gd name="connsiteX220" fmla="*/ 4142221 w 4572002"/>
                  <a:gd name="connsiteY220" fmla="*/ 4043838 h 6858002"/>
                  <a:gd name="connsiteX221" fmla="*/ 4155523 w 4572002"/>
                  <a:gd name="connsiteY221" fmla="*/ 4002410 h 6858002"/>
                  <a:gd name="connsiteX222" fmla="*/ 4157913 w 4572002"/>
                  <a:gd name="connsiteY222" fmla="*/ 3962160 h 6858002"/>
                  <a:gd name="connsiteX223" fmla="*/ 4157913 w 4572002"/>
                  <a:gd name="connsiteY223" fmla="*/ 3962159 h 6858002"/>
                  <a:gd name="connsiteX224" fmla="*/ 4126028 w 4572002"/>
                  <a:gd name="connsiteY224" fmla="*/ 3885338 h 6858002"/>
                  <a:gd name="connsiteX225" fmla="*/ 4126028 w 4572002"/>
                  <a:gd name="connsiteY225" fmla="*/ 3885337 h 6858002"/>
                  <a:gd name="connsiteX226" fmla="*/ 4116645 w 4572002"/>
                  <a:gd name="connsiteY226" fmla="*/ 3852620 h 6858002"/>
                  <a:gd name="connsiteX227" fmla="*/ 4130980 w 4572002"/>
                  <a:gd name="connsiteY227" fmla="*/ 3822473 h 6858002"/>
                  <a:gd name="connsiteX228" fmla="*/ 4145911 w 4572002"/>
                  <a:gd name="connsiteY228" fmla="*/ 3789777 h 6858002"/>
                  <a:gd name="connsiteX229" fmla="*/ 4145911 w 4572002"/>
                  <a:gd name="connsiteY229" fmla="*/ 3789776 h 6858002"/>
                  <a:gd name="connsiteX230" fmla="*/ 4139554 w 4572002"/>
                  <a:gd name="connsiteY230" fmla="*/ 3754652 h 6858002"/>
                  <a:gd name="connsiteX231" fmla="*/ 4139172 w 4572002"/>
                  <a:gd name="connsiteY231" fmla="*/ 3734838 h 6858002"/>
                  <a:gd name="connsiteX232" fmla="*/ 4143220 w 4572002"/>
                  <a:gd name="connsiteY232" fmla="*/ 3680164 h 6858002"/>
                  <a:gd name="connsiteX233" fmla="*/ 4143220 w 4572002"/>
                  <a:gd name="connsiteY233" fmla="*/ 3680163 h 6858002"/>
                  <a:gd name="connsiteX234" fmla="*/ 4140382 w 4572002"/>
                  <a:gd name="connsiteY234" fmla="*/ 3668940 h 6858002"/>
                  <a:gd name="connsiteX235" fmla="*/ 4136708 w 4572002"/>
                  <a:gd name="connsiteY235" fmla="*/ 3654416 h 6858002"/>
                  <a:gd name="connsiteX236" fmla="*/ 4136708 w 4572002"/>
                  <a:gd name="connsiteY236" fmla="*/ 3654416 h 6858002"/>
                  <a:gd name="connsiteX237" fmla="*/ 4136708 w 4572002"/>
                  <a:gd name="connsiteY237" fmla="*/ 3654415 h 6858002"/>
                  <a:gd name="connsiteX238" fmla="*/ 4118979 w 4572002"/>
                  <a:gd name="connsiteY238" fmla="*/ 3630632 h 6858002"/>
                  <a:gd name="connsiteX239" fmla="*/ 4105453 w 4572002"/>
                  <a:gd name="connsiteY239" fmla="*/ 3606817 h 6858002"/>
                  <a:gd name="connsiteX240" fmla="*/ 4095707 w 4572002"/>
                  <a:gd name="connsiteY240" fmla="*/ 3587174 h 6858002"/>
                  <a:gd name="connsiteX241" fmla="*/ 4093355 w 4572002"/>
                  <a:gd name="connsiteY241" fmla="*/ 3574408 h 6858002"/>
                  <a:gd name="connsiteX242" fmla="*/ 4098434 w 4572002"/>
                  <a:gd name="connsiteY242" fmla="*/ 3562321 h 6858002"/>
                  <a:gd name="connsiteX243" fmla="*/ 4110977 w 4572002"/>
                  <a:gd name="connsiteY243" fmla="*/ 3544714 h 6858002"/>
                  <a:gd name="connsiteX244" fmla="*/ 4133076 w 4572002"/>
                  <a:gd name="connsiteY244" fmla="*/ 3489468 h 6858002"/>
                  <a:gd name="connsiteX245" fmla="*/ 4180703 w 4572002"/>
                  <a:gd name="connsiteY245" fmla="*/ 3172655 h 6858002"/>
                  <a:gd name="connsiteX246" fmla="*/ 4193158 w 4572002"/>
                  <a:gd name="connsiteY246" fmla="*/ 3077402 h 6858002"/>
                  <a:gd name="connsiteX247" fmla="*/ 4193158 w 4572002"/>
                  <a:gd name="connsiteY247" fmla="*/ 3077401 h 6858002"/>
                  <a:gd name="connsiteX248" fmla="*/ 4181465 w 4572002"/>
                  <a:gd name="connsiteY248" fmla="*/ 2982148 h 6858002"/>
                  <a:gd name="connsiteX249" fmla="*/ 4177881 w 4572002"/>
                  <a:gd name="connsiteY249" fmla="*/ 2947863 h 6858002"/>
                  <a:gd name="connsiteX250" fmla="*/ 4177882 w 4572002"/>
                  <a:gd name="connsiteY250" fmla="*/ 2947858 h 6858002"/>
                  <a:gd name="connsiteX251" fmla="*/ 4185787 w 4572002"/>
                  <a:gd name="connsiteY251" fmla="*/ 2903551 h 6858002"/>
                  <a:gd name="connsiteX252" fmla="*/ 4202421 w 4572002"/>
                  <a:gd name="connsiteY252" fmla="*/ 2848794 h 6858002"/>
                  <a:gd name="connsiteX253" fmla="*/ 4211111 w 4572002"/>
                  <a:gd name="connsiteY253" fmla="*/ 2836173 h 6858002"/>
                  <a:gd name="connsiteX254" fmla="*/ 3726625 w 4572002"/>
                  <a:gd name="connsiteY254" fmla="*/ 1508458 h 6858002"/>
                  <a:gd name="connsiteX255" fmla="*/ 3698531 w 4572002"/>
                  <a:gd name="connsiteY255" fmla="*/ 1596214 h 6858002"/>
                  <a:gd name="connsiteX256" fmla="*/ 3700436 w 4572002"/>
                  <a:gd name="connsiteY256" fmla="*/ 1624981 h 6858002"/>
                  <a:gd name="connsiteX257" fmla="*/ 3757017 w 4572002"/>
                  <a:gd name="connsiteY257" fmla="*/ 1697754 h 6858002"/>
                  <a:gd name="connsiteX258" fmla="*/ 3779686 w 4572002"/>
                  <a:gd name="connsiteY258" fmla="*/ 1733189 h 6858002"/>
                  <a:gd name="connsiteX259" fmla="*/ 3821407 w 4572002"/>
                  <a:gd name="connsiteY259" fmla="*/ 1833776 h 6858002"/>
                  <a:gd name="connsiteX260" fmla="*/ 3829028 w 4572002"/>
                  <a:gd name="connsiteY260" fmla="*/ 1842159 h 6858002"/>
                  <a:gd name="connsiteX261" fmla="*/ 3919519 w 4572002"/>
                  <a:gd name="connsiteY261" fmla="*/ 1916455 h 6858002"/>
                  <a:gd name="connsiteX262" fmla="*/ 3934949 w 4572002"/>
                  <a:gd name="connsiteY262" fmla="*/ 1933220 h 6858002"/>
                  <a:gd name="connsiteX263" fmla="*/ 3958954 w 4572002"/>
                  <a:gd name="connsiteY263" fmla="*/ 1953414 h 6858002"/>
                  <a:gd name="connsiteX264" fmla="*/ 4005437 w 4572002"/>
                  <a:gd name="connsiteY264" fmla="*/ 2016470 h 6858002"/>
                  <a:gd name="connsiteX265" fmla="*/ 4020296 w 4572002"/>
                  <a:gd name="connsiteY265" fmla="*/ 2094579 h 6858002"/>
                  <a:gd name="connsiteX266" fmla="*/ 4042967 w 4572002"/>
                  <a:gd name="connsiteY266" fmla="*/ 2188880 h 6858002"/>
                  <a:gd name="connsiteX267" fmla="*/ 4058207 w 4572002"/>
                  <a:gd name="connsiteY267" fmla="*/ 2228315 h 6858002"/>
                  <a:gd name="connsiteX268" fmla="*/ 4087164 w 4572002"/>
                  <a:gd name="connsiteY268" fmla="*/ 2334045 h 6858002"/>
                  <a:gd name="connsiteX269" fmla="*/ 4111549 w 4572002"/>
                  <a:gd name="connsiteY269" fmla="*/ 2409486 h 6858002"/>
                  <a:gd name="connsiteX270" fmla="*/ 4128650 w 4572002"/>
                  <a:gd name="connsiteY270" fmla="*/ 2435913 h 6858002"/>
                  <a:gd name="connsiteX271" fmla="*/ 4134481 w 4572002"/>
                  <a:gd name="connsiteY271" fmla="*/ 2463018 h 6858002"/>
                  <a:gd name="connsiteX272" fmla="*/ 4125839 w 4572002"/>
                  <a:gd name="connsiteY272" fmla="*/ 2518262 h 6858002"/>
                  <a:gd name="connsiteX273" fmla="*/ 4125838 w 4572002"/>
                  <a:gd name="connsiteY273" fmla="*/ 2518264 h 6858002"/>
                  <a:gd name="connsiteX274" fmla="*/ 4122194 w 4572002"/>
                  <a:gd name="connsiteY274" fmla="*/ 2545006 h 6858002"/>
                  <a:gd name="connsiteX275" fmla="*/ 4122194 w 4572002"/>
                  <a:gd name="connsiteY275" fmla="*/ 2545007 h 6858002"/>
                  <a:gd name="connsiteX276" fmla="*/ 4126408 w 4572002"/>
                  <a:gd name="connsiteY276" fmla="*/ 2571035 h 6858002"/>
                  <a:gd name="connsiteX277" fmla="*/ 4199563 w 4572002"/>
                  <a:gd name="connsiteY277" fmla="*/ 2668002 h 6858002"/>
                  <a:gd name="connsiteX278" fmla="*/ 4247953 w 4572002"/>
                  <a:gd name="connsiteY278" fmla="*/ 2745349 h 6858002"/>
                  <a:gd name="connsiteX279" fmla="*/ 4247954 w 4572002"/>
                  <a:gd name="connsiteY279" fmla="*/ 2745352 h 6858002"/>
                  <a:gd name="connsiteX280" fmla="*/ 4253873 w 4572002"/>
                  <a:gd name="connsiteY280" fmla="*/ 2778006 h 6858002"/>
                  <a:gd name="connsiteX281" fmla="*/ 4253453 w 4572002"/>
                  <a:gd name="connsiteY281" fmla="*/ 2785440 h 6858002"/>
                  <a:gd name="connsiteX282" fmla="*/ 4243374 w 4572002"/>
                  <a:gd name="connsiteY282" fmla="*/ 2811780 h 6858002"/>
                  <a:gd name="connsiteX283" fmla="*/ 4243371 w 4572002"/>
                  <a:gd name="connsiteY283" fmla="*/ 2811787 h 6858002"/>
                  <a:gd name="connsiteX284" fmla="*/ 4243372 w 4572002"/>
                  <a:gd name="connsiteY284" fmla="*/ 2811787 h 6858002"/>
                  <a:gd name="connsiteX285" fmla="*/ 4243374 w 4572002"/>
                  <a:gd name="connsiteY285" fmla="*/ 2811780 h 6858002"/>
                  <a:gd name="connsiteX286" fmla="*/ 4253025 w 4572002"/>
                  <a:gd name="connsiteY286" fmla="*/ 2793023 h 6858002"/>
                  <a:gd name="connsiteX287" fmla="*/ 4253453 w 4572002"/>
                  <a:gd name="connsiteY287" fmla="*/ 2785440 h 6858002"/>
                  <a:gd name="connsiteX288" fmla="*/ 4254654 w 4572002"/>
                  <a:gd name="connsiteY288" fmla="*/ 2782305 h 6858002"/>
                  <a:gd name="connsiteX289" fmla="*/ 4253873 w 4572002"/>
                  <a:gd name="connsiteY289" fmla="*/ 2778006 h 6858002"/>
                  <a:gd name="connsiteX290" fmla="*/ 4254284 w 4572002"/>
                  <a:gd name="connsiteY290" fmla="*/ 2770758 h 6858002"/>
                  <a:gd name="connsiteX291" fmla="*/ 4247954 w 4572002"/>
                  <a:gd name="connsiteY291" fmla="*/ 2745352 h 6858002"/>
                  <a:gd name="connsiteX292" fmla="*/ 4247953 w 4572002"/>
                  <a:gd name="connsiteY292" fmla="*/ 2745348 h 6858002"/>
                  <a:gd name="connsiteX293" fmla="*/ 4199563 w 4572002"/>
                  <a:gd name="connsiteY293" fmla="*/ 2668001 h 6858002"/>
                  <a:gd name="connsiteX294" fmla="*/ 4126408 w 4572002"/>
                  <a:gd name="connsiteY294" fmla="*/ 2571034 h 6858002"/>
                  <a:gd name="connsiteX295" fmla="*/ 4122194 w 4572002"/>
                  <a:gd name="connsiteY295" fmla="*/ 2545007 h 6858002"/>
                  <a:gd name="connsiteX296" fmla="*/ 4125838 w 4572002"/>
                  <a:gd name="connsiteY296" fmla="*/ 2518265 h 6858002"/>
                  <a:gd name="connsiteX297" fmla="*/ 4125839 w 4572002"/>
                  <a:gd name="connsiteY297" fmla="*/ 2518262 h 6858002"/>
                  <a:gd name="connsiteX298" fmla="*/ 4132419 w 4572002"/>
                  <a:gd name="connsiteY298" fmla="*/ 2490551 h 6858002"/>
                  <a:gd name="connsiteX299" fmla="*/ 4134481 w 4572002"/>
                  <a:gd name="connsiteY299" fmla="*/ 2463018 h 6858002"/>
                  <a:gd name="connsiteX300" fmla="*/ 4134481 w 4572002"/>
                  <a:gd name="connsiteY300" fmla="*/ 2463017 h 6858002"/>
                  <a:gd name="connsiteX301" fmla="*/ 4111549 w 4572002"/>
                  <a:gd name="connsiteY301" fmla="*/ 2409485 h 6858002"/>
                  <a:gd name="connsiteX302" fmla="*/ 4087164 w 4572002"/>
                  <a:gd name="connsiteY302" fmla="*/ 2334044 h 6858002"/>
                  <a:gd name="connsiteX303" fmla="*/ 4058207 w 4572002"/>
                  <a:gd name="connsiteY303" fmla="*/ 2228314 h 6858002"/>
                  <a:gd name="connsiteX304" fmla="*/ 4042967 w 4572002"/>
                  <a:gd name="connsiteY304" fmla="*/ 2188879 h 6858002"/>
                  <a:gd name="connsiteX305" fmla="*/ 4020296 w 4572002"/>
                  <a:gd name="connsiteY305" fmla="*/ 2094578 h 6858002"/>
                  <a:gd name="connsiteX306" fmla="*/ 4005437 w 4572002"/>
                  <a:gd name="connsiteY306" fmla="*/ 2016469 h 6858002"/>
                  <a:gd name="connsiteX307" fmla="*/ 3958954 w 4572002"/>
                  <a:gd name="connsiteY307" fmla="*/ 1953413 h 6858002"/>
                  <a:gd name="connsiteX308" fmla="*/ 3934949 w 4572002"/>
                  <a:gd name="connsiteY308" fmla="*/ 1933219 h 6858002"/>
                  <a:gd name="connsiteX309" fmla="*/ 3919519 w 4572002"/>
                  <a:gd name="connsiteY309" fmla="*/ 1916454 h 6858002"/>
                  <a:gd name="connsiteX310" fmla="*/ 3829028 w 4572002"/>
                  <a:gd name="connsiteY310" fmla="*/ 1842158 h 6858002"/>
                  <a:gd name="connsiteX311" fmla="*/ 3821407 w 4572002"/>
                  <a:gd name="connsiteY311" fmla="*/ 1833775 h 6858002"/>
                  <a:gd name="connsiteX312" fmla="*/ 3779686 w 4572002"/>
                  <a:gd name="connsiteY312" fmla="*/ 1733188 h 6858002"/>
                  <a:gd name="connsiteX313" fmla="*/ 3757018 w 4572002"/>
                  <a:gd name="connsiteY313" fmla="*/ 1697753 h 6858002"/>
                  <a:gd name="connsiteX314" fmla="*/ 3700436 w 4572002"/>
                  <a:gd name="connsiteY314" fmla="*/ 1624980 h 6858002"/>
                  <a:gd name="connsiteX315" fmla="*/ 3698532 w 4572002"/>
                  <a:gd name="connsiteY315" fmla="*/ 1596213 h 6858002"/>
                  <a:gd name="connsiteX316" fmla="*/ 3745230 w 4572002"/>
                  <a:gd name="connsiteY316" fmla="*/ 1459073 h 6858002"/>
                  <a:gd name="connsiteX317" fmla="*/ 3745229 w 4572002"/>
                  <a:gd name="connsiteY317" fmla="*/ 1459074 h 6858002"/>
                  <a:gd name="connsiteX318" fmla="*/ 3736012 w 4572002"/>
                  <a:gd name="connsiteY318" fmla="*/ 1481572 h 6858002"/>
                  <a:gd name="connsiteX319" fmla="*/ 3764423 w 4572002"/>
                  <a:gd name="connsiteY319" fmla="*/ 1268758 h 6858002"/>
                  <a:gd name="connsiteX320" fmla="*/ 3769590 w 4572002"/>
                  <a:gd name="connsiteY320" fmla="*/ 1286070 h 6858002"/>
                  <a:gd name="connsiteX321" fmla="*/ 3791927 w 4572002"/>
                  <a:gd name="connsiteY321" fmla="*/ 1350628 h 6858002"/>
                  <a:gd name="connsiteX322" fmla="*/ 3786333 w 4572002"/>
                  <a:gd name="connsiteY322" fmla="*/ 1413840 h 6858002"/>
                  <a:gd name="connsiteX323" fmla="*/ 3791928 w 4572002"/>
                  <a:gd name="connsiteY323" fmla="*/ 1350627 h 6858002"/>
                  <a:gd name="connsiteX324" fmla="*/ 3769590 w 4572002"/>
                  <a:gd name="connsiteY324" fmla="*/ 1286069 h 6858002"/>
                  <a:gd name="connsiteX325" fmla="*/ 3706152 w 4572002"/>
                  <a:gd name="connsiteY325" fmla="*/ 773035 h 6858002"/>
                  <a:gd name="connsiteX326" fmla="*/ 3706152 w 4572002"/>
                  <a:gd name="connsiteY326" fmla="*/ 773036 h 6858002"/>
                  <a:gd name="connsiteX327" fmla="*/ 3714152 w 4572002"/>
                  <a:gd name="connsiteY327" fmla="*/ 854380 h 6858002"/>
                  <a:gd name="connsiteX328" fmla="*/ 3745205 w 4572002"/>
                  <a:gd name="connsiteY328" fmla="*/ 915344 h 6858002"/>
                  <a:gd name="connsiteX329" fmla="*/ 3755683 w 4572002"/>
                  <a:gd name="connsiteY329" fmla="*/ 927156 h 6858002"/>
                  <a:gd name="connsiteX330" fmla="*/ 3752063 w 4572002"/>
                  <a:gd name="connsiteY330" fmla="*/ 1097088 h 6858002"/>
                  <a:gd name="connsiteX331" fmla="*/ 3747681 w 4572002"/>
                  <a:gd name="connsiteY331" fmla="*/ 1123186 h 6858002"/>
                  <a:gd name="connsiteX332" fmla="*/ 3772400 w 4572002"/>
                  <a:gd name="connsiteY332" fmla="*/ 1184029 h 6858002"/>
                  <a:gd name="connsiteX333" fmla="*/ 3747682 w 4572002"/>
                  <a:gd name="connsiteY333" fmla="*/ 1123185 h 6858002"/>
                  <a:gd name="connsiteX334" fmla="*/ 3752064 w 4572002"/>
                  <a:gd name="connsiteY334" fmla="*/ 1097087 h 6858002"/>
                  <a:gd name="connsiteX335" fmla="*/ 3755684 w 4572002"/>
                  <a:gd name="connsiteY335" fmla="*/ 927155 h 6858002"/>
                  <a:gd name="connsiteX336" fmla="*/ 3745206 w 4572002"/>
                  <a:gd name="connsiteY336" fmla="*/ 915343 h 6858002"/>
                  <a:gd name="connsiteX337" fmla="*/ 3714152 w 4572002"/>
                  <a:gd name="connsiteY337" fmla="*/ 854379 h 6858002"/>
                  <a:gd name="connsiteX338" fmla="*/ 3761553 w 4572002"/>
                  <a:gd name="connsiteY338" fmla="*/ 517851 h 6858002"/>
                  <a:gd name="connsiteX339" fmla="*/ 3752635 w 4572002"/>
                  <a:gd name="connsiteY339" fmla="*/ 556048 h 6858002"/>
                  <a:gd name="connsiteX340" fmla="*/ 3746157 w 4572002"/>
                  <a:gd name="connsiteY340" fmla="*/ 580051 h 6858002"/>
                  <a:gd name="connsiteX341" fmla="*/ 3742776 w 4572002"/>
                  <a:gd name="connsiteY341" fmla="*/ 642538 h 6858002"/>
                  <a:gd name="connsiteX342" fmla="*/ 3730253 w 4572002"/>
                  <a:gd name="connsiteY342" fmla="*/ 694928 h 6858002"/>
                  <a:gd name="connsiteX343" fmla="*/ 3742777 w 4572002"/>
                  <a:gd name="connsiteY343" fmla="*/ 642537 h 6858002"/>
                  <a:gd name="connsiteX344" fmla="*/ 3746158 w 4572002"/>
                  <a:gd name="connsiteY344" fmla="*/ 580050 h 6858002"/>
                  <a:gd name="connsiteX345" fmla="*/ 3752636 w 4572002"/>
                  <a:gd name="connsiteY345" fmla="*/ 556047 h 6858002"/>
                  <a:gd name="connsiteX346" fmla="*/ 3774848 w 4572002"/>
                  <a:gd name="connsiteY346" fmla="*/ 298169 h 6858002"/>
                  <a:gd name="connsiteX347" fmla="*/ 3760065 w 4572002"/>
                  <a:gd name="connsiteY347" fmla="*/ 313534 h 6858002"/>
                  <a:gd name="connsiteX348" fmla="*/ 3759493 w 4572002"/>
                  <a:gd name="connsiteY348" fmla="*/ 338871 h 6858002"/>
                  <a:gd name="connsiteX349" fmla="*/ 3759500 w 4572002"/>
                  <a:gd name="connsiteY349" fmla="*/ 338900 h 6858002"/>
                  <a:gd name="connsiteX350" fmla="*/ 3769400 w 4572002"/>
                  <a:gd name="connsiteY350" fmla="*/ 395640 h 6858002"/>
                  <a:gd name="connsiteX351" fmla="*/ 3765590 w 4572002"/>
                  <a:gd name="connsiteY351" fmla="*/ 367328 h 6858002"/>
                  <a:gd name="connsiteX352" fmla="*/ 3759500 w 4572002"/>
                  <a:gd name="connsiteY352" fmla="*/ 338900 h 6858002"/>
                  <a:gd name="connsiteX353" fmla="*/ 3759494 w 4572002"/>
                  <a:gd name="connsiteY353" fmla="*/ 338870 h 6858002"/>
                  <a:gd name="connsiteX354" fmla="*/ 3760066 w 4572002"/>
                  <a:gd name="connsiteY354" fmla="*/ 313533 h 6858002"/>
                  <a:gd name="connsiteX355" fmla="*/ 3782393 w 4572002"/>
                  <a:gd name="connsiteY355" fmla="*/ 281568 h 6858002"/>
                  <a:gd name="connsiteX356" fmla="*/ 3777498 w 4572002"/>
                  <a:gd name="connsiteY356" fmla="*/ 295415 h 6858002"/>
                  <a:gd name="connsiteX357" fmla="*/ 3777499 w 4572002"/>
                  <a:gd name="connsiteY357" fmla="*/ 295415 h 6858002"/>
                  <a:gd name="connsiteX358" fmla="*/ 3769073 w 4572002"/>
                  <a:gd name="connsiteY358" fmla="*/ 24486 h 6858002"/>
                  <a:gd name="connsiteX359" fmla="*/ 3766810 w 4572002"/>
                  <a:gd name="connsiteY359" fmla="*/ 74129 h 6858002"/>
                  <a:gd name="connsiteX360" fmla="*/ 3772734 w 4572002"/>
                  <a:gd name="connsiteY360" fmla="*/ 125861 h 6858002"/>
                  <a:gd name="connsiteX361" fmla="*/ 3777129 w 4572002"/>
                  <a:gd name="connsiteY361" fmla="*/ 153387 h 6858002"/>
                  <a:gd name="connsiteX362" fmla="*/ 3785402 w 4572002"/>
                  <a:gd name="connsiteY362" fmla="*/ 228944 h 6858002"/>
                  <a:gd name="connsiteX363" fmla="*/ 3780943 w 4572002"/>
                  <a:gd name="connsiteY363" fmla="*/ 177271 h 6858002"/>
                  <a:gd name="connsiteX364" fmla="*/ 3777129 w 4572002"/>
                  <a:gd name="connsiteY364" fmla="*/ 153387 h 6858002"/>
                  <a:gd name="connsiteX365" fmla="*/ 3776930 w 4572002"/>
                  <a:gd name="connsiteY365" fmla="*/ 151569 h 6858002"/>
                  <a:gd name="connsiteX366" fmla="*/ 3766811 w 4572002"/>
                  <a:gd name="connsiteY366" fmla="*/ 74129 h 6858002"/>
                  <a:gd name="connsiteX367" fmla="*/ 3766492 w 4572002"/>
                  <a:gd name="connsiteY367" fmla="*/ 0 h 6858002"/>
                  <a:gd name="connsiteX368" fmla="*/ 4230600 w 4572002"/>
                  <a:gd name="connsiteY368" fmla="*/ 0 h 6858002"/>
                  <a:gd name="connsiteX369" fmla="*/ 4229473 w 4572002"/>
                  <a:gd name="connsiteY369" fmla="*/ 2817 h 6858002"/>
                  <a:gd name="connsiteX370" fmla="*/ 4215375 w 4572002"/>
                  <a:gd name="connsiteY370" fmla="*/ 63587 h 6858002"/>
                  <a:gd name="connsiteX371" fmla="*/ 4201468 w 4572002"/>
                  <a:gd name="connsiteY371" fmla="*/ 176939 h 6858002"/>
                  <a:gd name="connsiteX372" fmla="*/ 4193466 w 4572002"/>
                  <a:gd name="connsiteY372" fmla="*/ 200182 h 6858002"/>
                  <a:gd name="connsiteX373" fmla="*/ 4155554 w 4572002"/>
                  <a:gd name="connsiteY373" fmla="*/ 340774 h 6858002"/>
                  <a:gd name="connsiteX374" fmla="*/ 4156319 w 4572002"/>
                  <a:gd name="connsiteY374" fmla="*/ 453364 h 6858002"/>
                  <a:gd name="connsiteX375" fmla="*/ 4158033 w 4572002"/>
                  <a:gd name="connsiteY375" fmla="*/ 462126 h 6858002"/>
                  <a:gd name="connsiteX376" fmla="*/ 4170605 w 4572002"/>
                  <a:gd name="connsiteY376" fmla="*/ 505182 h 6858002"/>
                  <a:gd name="connsiteX377" fmla="*/ 4167177 w 4572002"/>
                  <a:gd name="connsiteY377" fmla="*/ 571860 h 6858002"/>
                  <a:gd name="connsiteX378" fmla="*/ 4149840 w 4572002"/>
                  <a:gd name="connsiteY378" fmla="*/ 617772 h 6858002"/>
                  <a:gd name="connsiteX379" fmla="*/ 4149078 w 4572002"/>
                  <a:gd name="connsiteY379" fmla="*/ 674923 h 6858002"/>
                  <a:gd name="connsiteX380" fmla="*/ 4159937 w 4572002"/>
                  <a:gd name="connsiteY380" fmla="*/ 740268 h 6858002"/>
                  <a:gd name="connsiteX381" fmla="*/ 4162223 w 4572002"/>
                  <a:gd name="connsiteY381" fmla="*/ 769605 h 6858002"/>
                  <a:gd name="connsiteX382" fmla="*/ 4184703 w 4572002"/>
                  <a:gd name="connsiteY382" fmla="*/ 850189 h 6858002"/>
                  <a:gd name="connsiteX383" fmla="*/ 4179179 w 4572002"/>
                  <a:gd name="connsiteY383" fmla="*/ 898198 h 6858002"/>
                  <a:gd name="connsiteX384" fmla="*/ 4164319 w 4572002"/>
                  <a:gd name="connsiteY384" fmla="*/ 945444 h 6858002"/>
                  <a:gd name="connsiteX385" fmla="*/ 4150030 w 4572002"/>
                  <a:gd name="connsiteY385" fmla="*/ 975733 h 6858002"/>
                  <a:gd name="connsiteX386" fmla="*/ 4139934 w 4572002"/>
                  <a:gd name="connsiteY386" fmla="*/ 1036887 h 6858002"/>
                  <a:gd name="connsiteX387" fmla="*/ 4141458 w 4572002"/>
                  <a:gd name="connsiteY387" fmla="*/ 1048125 h 6858002"/>
                  <a:gd name="connsiteX388" fmla="*/ 4154032 w 4572002"/>
                  <a:gd name="connsiteY388" fmla="*/ 1230633 h 6858002"/>
                  <a:gd name="connsiteX389" fmla="*/ 4174225 w 4572002"/>
                  <a:gd name="connsiteY389" fmla="*/ 1303024 h 6858002"/>
                  <a:gd name="connsiteX390" fmla="*/ 4176701 w 4572002"/>
                  <a:gd name="connsiteY390" fmla="*/ 1318456 h 6858002"/>
                  <a:gd name="connsiteX391" fmla="*/ 4199372 w 4572002"/>
                  <a:gd name="connsiteY391" fmla="*/ 1472575 h 6858002"/>
                  <a:gd name="connsiteX392" fmla="*/ 4200325 w 4572002"/>
                  <a:gd name="connsiteY392" fmla="*/ 1489720 h 6858002"/>
                  <a:gd name="connsiteX393" fmla="*/ 4196324 w 4572002"/>
                  <a:gd name="connsiteY393" fmla="*/ 1537537 h 6858002"/>
                  <a:gd name="connsiteX394" fmla="*/ 4237474 w 4572002"/>
                  <a:gd name="connsiteY394" fmla="*/ 1650317 h 6858002"/>
                  <a:gd name="connsiteX395" fmla="*/ 4251572 w 4572002"/>
                  <a:gd name="connsiteY395" fmla="*/ 1763287 h 6858002"/>
                  <a:gd name="connsiteX396" fmla="*/ 4251380 w 4572002"/>
                  <a:gd name="connsiteY396" fmla="*/ 1825393 h 6858002"/>
                  <a:gd name="connsiteX397" fmla="*/ 4261478 w 4572002"/>
                  <a:gd name="connsiteY397" fmla="*/ 1869780 h 6858002"/>
                  <a:gd name="connsiteX398" fmla="*/ 4292149 w 4572002"/>
                  <a:gd name="connsiteY398" fmla="*/ 1978940 h 6858002"/>
                  <a:gd name="connsiteX399" fmla="*/ 4296911 w 4572002"/>
                  <a:gd name="connsiteY399" fmla="*/ 2030378 h 6858002"/>
                  <a:gd name="connsiteX400" fmla="*/ 4307201 w 4572002"/>
                  <a:gd name="connsiteY400" fmla="*/ 2085054 h 6858002"/>
                  <a:gd name="connsiteX401" fmla="*/ 4353302 w 4572002"/>
                  <a:gd name="connsiteY401" fmla="*/ 2220312 h 6858002"/>
                  <a:gd name="connsiteX402" fmla="*/ 4350636 w 4572002"/>
                  <a:gd name="connsiteY402" fmla="*/ 2330806 h 6858002"/>
                  <a:gd name="connsiteX403" fmla="*/ 4351206 w 4572002"/>
                  <a:gd name="connsiteY403" fmla="*/ 2401292 h 6858002"/>
                  <a:gd name="connsiteX404" fmla="*/ 4366446 w 4572002"/>
                  <a:gd name="connsiteY404" fmla="*/ 2485307 h 6858002"/>
                  <a:gd name="connsiteX405" fmla="*/ 4388736 w 4572002"/>
                  <a:gd name="connsiteY405" fmla="*/ 2554079 h 6858002"/>
                  <a:gd name="connsiteX406" fmla="*/ 4406453 w 4572002"/>
                  <a:gd name="connsiteY406" fmla="*/ 2649143 h 6858002"/>
                  <a:gd name="connsiteX407" fmla="*/ 4440554 w 4572002"/>
                  <a:gd name="connsiteY407" fmla="*/ 2743826 h 6858002"/>
                  <a:gd name="connsiteX408" fmla="*/ 4466653 w 4572002"/>
                  <a:gd name="connsiteY408" fmla="*/ 2809930 h 6858002"/>
                  <a:gd name="connsiteX409" fmla="*/ 4489705 w 4572002"/>
                  <a:gd name="connsiteY409" fmla="*/ 2901943 h 6858002"/>
                  <a:gd name="connsiteX410" fmla="*/ 4505897 w 4572002"/>
                  <a:gd name="connsiteY410" fmla="*/ 3042728 h 6858002"/>
                  <a:gd name="connsiteX411" fmla="*/ 4507613 w 4572002"/>
                  <a:gd name="connsiteY411" fmla="*/ 3107500 h 6858002"/>
                  <a:gd name="connsiteX412" fmla="*/ 4545521 w 4572002"/>
                  <a:gd name="connsiteY412" fmla="*/ 3209993 h 6858002"/>
                  <a:gd name="connsiteX413" fmla="*/ 4563811 w 4572002"/>
                  <a:gd name="connsiteY413" fmla="*/ 3253809 h 6858002"/>
                  <a:gd name="connsiteX414" fmla="*/ 4548570 w 4572002"/>
                  <a:gd name="connsiteY414" fmla="*/ 3293244 h 6858002"/>
                  <a:gd name="connsiteX415" fmla="*/ 4531043 w 4572002"/>
                  <a:gd name="connsiteY415" fmla="*/ 3318771 h 6858002"/>
                  <a:gd name="connsiteX416" fmla="*/ 4545904 w 4572002"/>
                  <a:gd name="connsiteY416" fmla="*/ 3399546 h 6858002"/>
                  <a:gd name="connsiteX417" fmla="*/ 4561524 w 4572002"/>
                  <a:gd name="connsiteY417" fmla="*/ 3485275 h 6858002"/>
                  <a:gd name="connsiteX418" fmla="*/ 4572002 w 4572002"/>
                  <a:gd name="connsiteY418" fmla="*/ 3546617 h 6858002"/>
                  <a:gd name="connsiteX419" fmla="*/ 4563620 w 4572002"/>
                  <a:gd name="connsiteY419" fmla="*/ 3623201 h 6858002"/>
                  <a:gd name="connsiteX420" fmla="*/ 4560192 w 4572002"/>
                  <a:gd name="connsiteY420" fmla="*/ 3683591 h 6858002"/>
                  <a:gd name="connsiteX421" fmla="*/ 4550476 w 4572002"/>
                  <a:gd name="connsiteY421" fmla="*/ 3732361 h 6858002"/>
                  <a:gd name="connsiteX422" fmla="*/ 4544759 w 4572002"/>
                  <a:gd name="connsiteY422" fmla="*/ 3749506 h 6858002"/>
                  <a:gd name="connsiteX423" fmla="*/ 4500182 w 4572002"/>
                  <a:gd name="connsiteY423" fmla="*/ 3885338 h 6858002"/>
                  <a:gd name="connsiteX424" fmla="*/ 4464557 w 4572002"/>
                  <a:gd name="connsiteY424" fmla="*/ 4030503 h 6858002"/>
                  <a:gd name="connsiteX425" fmla="*/ 4487039 w 4572002"/>
                  <a:gd name="connsiteY425" fmla="*/ 4124614 h 6858002"/>
                  <a:gd name="connsiteX426" fmla="*/ 4486656 w 4572002"/>
                  <a:gd name="connsiteY426" fmla="*/ 4159667 h 6858002"/>
                  <a:gd name="connsiteX427" fmla="*/ 4491801 w 4572002"/>
                  <a:gd name="connsiteY427" fmla="*/ 4320837 h 6858002"/>
                  <a:gd name="connsiteX428" fmla="*/ 4497325 w 4572002"/>
                  <a:gd name="connsiteY428" fmla="*/ 4349222 h 6858002"/>
                  <a:gd name="connsiteX429" fmla="*/ 4474653 w 4572002"/>
                  <a:gd name="connsiteY429" fmla="*/ 4502579 h 6858002"/>
                  <a:gd name="connsiteX430" fmla="*/ 4470844 w 4572002"/>
                  <a:gd name="connsiteY430" fmla="*/ 4558207 h 6858002"/>
                  <a:gd name="connsiteX431" fmla="*/ 4464557 w 4572002"/>
                  <a:gd name="connsiteY431" fmla="*/ 4609452 h 6858002"/>
                  <a:gd name="connsiteX432" fmla="*/ 4463033 w 4572002"/>
                  <a:gd name="connsiteY432" fmla="*/ 4681083 h 6858002"/>
                  <a:gd name="connsiteX433" fmla="*/ 4465891 w 4572002"/>
                  <a:gd name="connsiteY433" fmla="*/ 4755381 h 6858002"/>
                  <a:gd name="connsiteX434" fmla="*/ 4465319 w 4572002"/>
                  <a:gd name="connsiteY434" fmla="*/ 4838250 h 6858002"/>
                  <a:gd name="connsiteX435" fmla="*/ 4460367 w 4572002"/>
                  <a:gd name="connsiteY435" fmla="*/ 4871019 h 6858002"/>
                  <a:gd name="connsiteX436" fmla="*/ 4463795 w 4572002"/>
                  <a:gd name="connsiteY436" fmla="*/ 4959602 h 6858002"/>
                  <a:gd name="connsiteX437" fmla="*/ 4458082 w 4572002"/>
                  <a:gd name="connsiteY437" fmla="*/ 5006086 h 6858002"/>
                  <a:gd name="connsiteX438" fmla="*/ 4456937 w 4572002"/>
                  <a:gd name="connsiteY438" fmla="*/ 5082670 h 6858002"/>
                  <a:gd name="connsiteX439" fmla="*/ 4455603 w 4572002"/>
                  <a:gd name="connsiteY439" fmla="*/ 5107627 h 6858002"/>
                  <a:gd name="connsiteX440" fmla="*/ 4454840 w 4572002"/>
                  <a:gd name="connsiteY440" fmla="*/ 5129916 h 6858002"/>
                  <a:gd name="connsiteX441" fmla="*/ 4470464 w 4572002"/>
                  <a:gd name="connsiteY441" fmla="*/ 5206308 h 6858002"/>
                  <a:gd name="connsiteX442" fmla="*/ 4471415 w 4572002"/>
                  <a:gd name="connsiteY442" fmla="*/ 5274129 h 6858002"/>
                  <a:gd name="connsiteX443" fmla="*/ 4483990 w 4572002"/>
                  <a:gd name="connsiteY443" fmla="*/ 5393005 h 6858002"/>
                  <a:gd name="connsiteX444" fmla="*/ 4479607 w 4572002"/>
                  <a:gd name="connsiteY444" fmla="*/ 5419295 h 6858002"/>
                  <a:gd name="connsiteX445" fmla="*/ 4477894 w 4572002"/>
                  <a:gd name="connsiteY445" fmla="*/ 5501594 h 6858002"/>
                  <a:gd name="connsiteX446" fmla="*/ 4476560 w 4572002"/>
                  <a:gd name="connsiteY446" fmla="*/ 5548460 h 6858002"/>
                  <a:gd name="connsiteX447" fmla="*/ 4485703 w 4572002"/>
                  <a:gd name="connsiteY447" fmla="*/ 5606372 h 6858002"/>
                  <a:gd name="connsiteX448" fmla="*/ 4505134 w 4572002"/>
                  <a:gd name="connsiteY448" fmla="*/ 5706959 h 6858002"/>
                  <a:gd name="connsiteX449" fmla="*/ 4508183 w 4572002"/>
                  <a:gd name="connsiteY449" fmla="*/ 5733440 h 6858002"/>
                  <a:gd name="connsiteX450" fmla="*/ 4517519 w 4572002"/>
                  <a:gd name="connsiteY450" fmla="*/ 5781830 h 6858002"/>
                  <a:gd name="connsiteX451" fmla="*/ 4519234 w 4572002"/>
                  <a:gd name="connsiteY451" fmla="*/ 5790592 h 6858002"/>
                  <a:gd name="connsiteX452" fmla="*/ 4542855 w 4572002"/>
                  <a:gd name="connsiteY452" fmla="*/ 5864318 h 6858002"/>
                  <a:gd name="connsiteX453" fmla="*/ 4544759 w 4572002"/>
                  <a:gd name="connsiteY453" fmla="*/ 5902610 h 6858002"/>
                  <a:gd name="connsiteX454" fmla="*/ 4544951 w 4572002"/>
                  <a:gd name="connsiteY454" fmla="*/ 6012723 h 6858002"/>
                  <a:gd name="connsiteX455" fmla="*/ 4541332 w 4572002"/>
                  <a:gd name="connsiteY455" fmla="*/ 6059397 h 6858002"/>
                  <a:gd name="connsiteX456" fmla="*/ 4527426 w 4572002"/>
                  <a:gd name="connsiteY456" fmla="*/ 6171605 h 6858002"/>
                  <a:gd name="connsiteX457" fmla="*/ 4520568 w 4572002"/>
                  <a:gd name="connsiteY457" fmla="*/ 6242093 h 6858002"/>
                  <a:gd name="connsiteX458" fmla="*/ 4509706 w 4572002"/>
                  <a:gd name="connsiteY458" fmla="*/ 6323058 h 6858002"/>
                  <a:gd name="connsiteX459" fmla="*/ 4502848 w 4572002"/>
                  <a:gd name="connsiteY459" fmla="*/ 6415833 h 6858002"/>
                  <a:gd name="connsiteX460" fmla="*/ 4482084 w 4572002"/>
                  <a:gd name="connsiteY460" fmla="*/ 6584812 h 6858002"/>
                  <a:gd name="connsiteX461" fmla="*/ 4460557 w 4572002"/>
                  <a:gd name="connsiteY461" fmla="*/ 6748458 h 6858002"/>
                  <a:gd name="connsiteX462" fmla="*/ 4441507 w 4572002"/>
                  <a:gd name="connsiteY462" fmla="*/ 6815516 h 6858002"/>
                  <a:gd name="connsiteX463" fmla="*/ 4431806 w 4572002"/>
                  <a:gd name="connsiteY463" fmla="*/ 6858001 h 6858002"/>
                  <a:gd name="connsiteX464" fmla="*/ 4259554 w 4572002"/>
                  <a:gd name="connsiteY464" fmla="*/ 6858001 h 6858002"/>
                  <a:gd name="connsiteX465" fmla="*/ 4259554 w 4572002"/>
                  <a:gd name="connsiteY465" fmla="*/ 6858002 h 6858002"/>
                  <a:gd name="connsiteX466" fmla="*/ 0 w 4572002"/>
                  <a:gd name="connsiteY466" fmla="*/ 6858002 h 6858002"/>
                  <a:gd name="connsiteX467" fmla="*/ 0 w 4572002"/>
                  <a:gd name="connsiteY467" fmla="*/ 2 h 6858002"/>
                  <a:gd name="connsiteX468" fmla="*/ 3766492 w 4572002"/>
                  <a:gd name="connsiteY468" fmla="*/ 1 h 6858002"/>
                  <a:gd name="connsiteX469" fmla="*/ 3769210 w 4572002"/>
                  <a:gd name="connsiteY469" fmla="*/ 21486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Lst>
                <a:rect l="l" t="t" r="r" b="b"/>
                <a:pathLst>
                  <a:path w="4572002" h="6858002">
                    <a:moveTo>
                      <a:pt x="4214994" y="6564620"/>
                    </a:moveTo>
                    <a:lnTo>
                      <a:pt x="4214994" y="6564621"/>
                    </a:lnTo>
                    <a:cubicBezTo>
                      <a:pt x="4225281" y="6575479"/>
                      <a:pt x="4231378" y="6582147"/>
                      <a:pt x="4237474" y="6588626"/>
                    </a:cubicBezTo>
                    <a:lnTo>
                      <a:pt x="4254096" y="6625225"/>
                    </a:lnTo>
                    <a:lnTo>
                      <a:pt x="4247001" y="6662540"/>
                    </a:lnTo>
                    <a:lnTo>
                      <a:pt x="4247000" y="6662541"/>
                    </a:lnTo>
                    <a:lnTo>
                      <a:pt x="4246999" y="6662544"/>
                    </a:lnTo>
                    <a:lnTo>
                      <a:pt x="4235550" y="6683027"/>
                    </a:lnTo>
                    <a:lnTo>
                      <a:pt x="4232403" y="6702976"/>
                    </a:lnTo>
                    <a:lnTo>
                      <a:pt x="4232403" y="6702977"/>
                    </a:lnTo>
                    <a:cubicBezTo>
                      <a:pt x="4232808" y="6716169"/>
                      <a:pt x="4237951" y="6729219"/>
                      <a:pt x="4246238" y="6742553"/>
                    </a:cubicBezTo>
                    <a:lnTo>
                      <a:pt x="4246239" y="6742555"/>
                    </a:lnTo>
                    <a:lnTo>
                      <a:pt x="4265716" y="6812062"/>
                    </a:lnTo>
                    <a:lnTo>
                      <a:pt x="4265717" y="6812064"/>
                    </a:lnTo>
                    <a:lnTo>
                      <a:pt x="4265717" y="6812063"/>
                    </a:lnTo>
                    <a:lnTo>
                      <a:pt x="4265716" y="6812062"/>
                    </a:lnTo>
                    <a:lnTo>
                      <a:pt x="4260942" y="6776800"/>
                    </a:lnTo>
                    <a:lnTo>
                      <a:pt x="4246239" y="6742555"/>
                    </a:lnTo>
                    <a:lnTo>
                      <a:pt x="4246238" y="6742552"/>
                    </a:lnTo>
                    <a:lnTo>
                      <a:pt x="4232403" y="6702976"/>
                    </a:lnTo>
                    <a:lnTo>
                      <a:pt x="4246999" y="6662544"/>
                    </a:lnTo>
                    <a:lnTo>
                      <a:pt x="4247000" y="6662542"/>
                    </a:lnTo>
                    <a:lnTo>
                      <a:pt x="4247001" y="6662540"/>
                    </a:lnTo>
                    <a:lnTo>
                      <a:pt x="4254084" y="6645552"/>
                    </a:lnTo>
                    <a:lnTo>
                      <a:pt x="4254096" y="6625225"/>
                    </a:lnTo>
                    <a:lnTo>
                      <a:pt x="4254096" y="6625224"/>
                    </a:lnTo>
                    <a:cubicBezTo>
                      <a:pt x="4252000" y="6611341"/>
                      <a:pt x="4245951" y="6597578"/>
                      <a:pt x="4237474" y="6588625"/>
                    </a:cubicBezTo>
                    <a:close/>
                    <a:moveTo>
                      <a:pt x="4295315" y="6438981"/>
                    </a:moveTo>
                    <a:lnTo>
                      <a:pt x="4275385" y="6463840"/>
                    </a:lnTo>
                    <a:lnTo>
                      <a:pt x="4275382" y="6463849"/>
                    </a:lnTo>
                    <a:lnTo>
                      <a:pt x="4261587" y="6513012"/>
                    </a:lnTo>
                    <a:lnTo>
                      <a:pt x="4242781" y="6546194"/>
                    </a:lnTo>
                    <a:lnTo>
                      <a:pt x="4242781" y="6546195"/>
                    </a:lnTo>
                    <a:lnTo>
                      <a:pt x="4259120" y="6521804"/>
                    </a:lnTo>
                    <a:lnTo>
                      <a:pt x="4261587" y="6513012"/>
                    </a:lnTo>
                    <a:lnTo>
                      <a:pt x="4264398" y="6508052"/>
                    </a:lnTo>
                    <a:lnTo>
                      <a:pt x="4275382" y="6463849"/>
                    </a:lnTo>
                    <a:lnTo>
                      <a:pt x="4275385" y="6463841"/>
                    </a:lnTo>
                    <a:cubicBezTo>
                      <a:pt x="4278336" y="6451650"/>
                      <a:pt x="4285813" y="6444077"/>
                      <a:pt x="4295315" y="6438981"/>
                    </a:cubicBezTo>
                    <a:close/>
                    <a:moveTo>
                      <a:pt x="4381289" y="6365204"/>
                    </a:moveTo>
                    <a:lnTo>
                      <a:pt x="4380008" y="6387910"/>
                    </a:lnTo>
                    <a:lnTo>
                      <a:pt x="4378243" y="6391549"/>
                    </a:lnTo>
                    <a:lnTo>
                      <a:pt x="4370589" y="6407332"/>
                    </a:lnTo>
                    <a:lnTo>
                      <a:pt x="4370589" y="6407333"/>
                    </a:lnTo>
                    <a:lnTo>
                      <a:pt x="4378243" y="6391549"/>
                    </a:lnTo>
                    <a:lnTo>
                      <a:pt x="4380008" y="6387910"/>
                    </a:lnTo>
                    <a:close/>
                    <a:moveTo>
                      <a:pt x="4142220" y="4221391"/>
                    </a:moveTo>
                    <a:lnTo>
                      <a:pt x="4142220" y="4221392"/>
                    </a:lnTo>
                    <a:cubicBezTo>
                      <a:pt x="4142982" y="4232061"/>
                      <a:pt x="4143172" y="4243873"/>
                      <a:pt x="4147936" y="4253015"/>
                    </a:cubicBezTo>
                    <a:cubicBezTo>
                      <a:pt x="4160129" y="4277402"/>
                      <a:pt x="4175749" y="4300071"/>
                      <a:pt x="4187752" y="4324646"/>
                    </a:cubicBezTo>
                    <a:lnTo>
                      <a:pt x="4196706" y="4363891"/>
                    </a:lnTo>
                    <a:lnTo>
                      <a:pt x="4195944" y="4482004"/>
                    </a:lnTo>
                    <a:cubicBezTo>
                      <a:pt x="4193276" y="4546776"/>
                      <a:pt x="4192704" y="4612500"/>
                      <a:pt x="4135934" y="4659174"/>
                    </a:cubicBezTo>
                    <a:cubicBezTo>
                      <a:pt x="4131362" y="4662986"/>
                      <a:pt x="4128694" y="4671176"/>
                      <a:pt x="4127932" y="4677655"/>
                    </a:cubicBezTo>
                    <a:cubicBezTo>
                      <a:pt x="4124313" y="4707564"/>
                      <a:pt x="4123931" y="4738235"/>
                      <a:pt x="4118025" y="4767764"/>
                    </a:cubicBezTo>
                    <a:cubicBezTo>
                      <a:pt x="4115644" y="4779575"/>
                      <a:pt x="4114835" y="4790387"/>
                      <a:pt x="4116716" y="4800483"/>
                    </a:cubicBezTo>
                    <a:lnTo>
                      <a:pt x="4116716" y="4800484"/>
                    </a:lnTo>
                    <a:cubicBezTo>
                      <a:pt x="4118597" y="4810581"/>
                      <a:pt x="4123170" y="4819964"/>
                      <a:pt x="4131552" y="4828917"/>
                    </a:cubicBezTo>
                    <a:lnTo>
                      <a:pt x="4153733" y="4863343"/>
                    </a:lnTo>
                    <a:lnTo>
                      <a:pt x="4161262" y="4889275"/>
                    </a:lnTo>
                    <a:lnTo>
                      <a:pt x="4159557" y="4912168"/>
                    </a:lnTo>
                    <a:cubicBezTo>
                      <a:pt x="4157842" y="4919978"/>
                      <a:pt x="4157485" y="4927122"/>
                      <a:pt x="4158155" y="4933804"/>
                    </a:cubicBezTo>
                    <a:lnTo>
                      <a:pt x="4158155" y="4933805"/>
                    </a:lnTo>
                    <a:lnTo>
                      <a:pt x="4162914" y="4952673"/>
                    </a:lnTo>
                    <a:lnTo>
                      <a:pt x="4165707" y="4957454"/>
                    </a:lnTo>
                    <a:lnTo>
                      <a:pt x="4166985" y="4961456"/>
                    </a:lnTo>
                    <a:cubicBezTo>
                      <a:pt x="4171496" y="4970097"/>
                      <a:pt x="4177202" y="4978394"/>
                      <a:pt x="4182989" y="4987038"/>
                    </a:cubicBezTo>
                    <a:cubicBezTo>
                      <a:pt x="4194228" y="5003802"/>
                      <a:pt x="4208326" y="5022853"/>
                      <a:pt x="4209468" y="5041522"/>
                    </a:cubicBezTo>
                    <a:cubicBezTo>
                      <a:pt x="4210087" y="5052096"/>
                      <a:pt x="4213005" y="5062300"/>
                      <a:pt x="4216684" y="5072376"/>
                    </a:cubicBezTo>
                    <a:lnTo>
                      <a:pt x="4222587" y="5087441"/>
                    </a:lnTo>
                    <a:lnTo>
                      <a:pt x="4235615" y="5133220"/>
                    </a:lnTo>
                    <a:lnTo>
                      <a:pt x="4235616" y="5133225"/>
                    </a:lnTo>
                    <a:lnTo>
                      <a:pt x="4228901" y="5166113"/>
                    </a:lnTo>
                    <a:lnTo>
                      <a:pt x="4228901" y="5166114"/>
                    </a:lnTo>
                    <a:cubicBezTo>
                      <a:pt x="4228139" y="5167638"/>
                      <a:pt x="4228712" y="5169781"/>
                      <a:pt x="4229593" y="5172091"/>
                    </a:cubicBezTo>
                    <a:lnTo>
                      <a:pt x="4232139" y="5179068"/>
                    </a:lnTo>
                    <a:cubicBezTo>
                      <a:pt x="4235759" y="5196595"/>
                      <a:pt x="4235807" y="5213598"/>
                      <a:pt x="4231973" y="5229434"/>
                    </a:cubicBezTo>
                    <a:lnTo>
                      <a:pt x="4225669" y="5241089"/>
                    </a:lnTo>
                    <a:lnTo>
                      <a:pt x="4208517" y="5272796"/>
                    </a:lnTo>
                    <a:cubicBezTo>
                      <a:pt x="4196871" y="5285441"/>
                      <a:pt x="4189165" y="5298595"/>
                      <a:pt x="4184613" y="5312288"/>
                    </a:cubicBezTo>
                    <a:lnTo>
                      <a:pt x="4183557" y="5321350"/>
                    </a:lnTo>
                    <a:lnTo>
                      <a:pt x="4181083" y="5326163"/>
                    </a:lnTo>
                    <a:lnTo>
                      <a:pt x="4179637" y="5355014"/>
                    </a:lnTo>
                    <a:lnTo>
                      <a:pt x="4179637" y="5355015"/>
                    </a:lnTo>
                    <a:cubicBezTo>
                      <a:pt x="4180286" y="5364883"/>
                      <a:pt x="4181989" y="5375003"/>
                      <a:pt x="4184513" y="5385385"/>
                    </a:cubicBezTo>
                    <a:cubicBezTo>
                      <a:pt x="4187752" y="5398722"/>
                      <a:pt x="4190038" y="5412058"/>
                      <a:pt x="4192704" y="5425583"/>
                    </a:cubicBezTo>
                    <a:cubicBezTo>
                      <a:pt x="4196514" y="5443871"/>
                      <a:pt x="4200516" y="5462352"/>
                      <a:pt x="4204327" y="5480638"/>
                    </a:cubicBezTo>
                    <a:lnTo>
                      <a:pt x="4208850" y="5507668"/>
                    </a:lnTo>
                    <a:lnTo>
                      <a:pt x="4198232" y="5531692"/>
                    </a:lnTo>
                    <a:lnTo>
                      <a:pt x="4198231" y="5531693"/>
                    </a:lnTo>
                    <a:cubicBezTo>
                      <a:pt x="4191181" y="5537600"/>
                      <a:pt x="4187989" y="5542649"/>
                      <a:pt x="4188085" y="5547578"/>
                    </a:cubicBezTo>
                    <a:lnTo>
                      <a:pt x="4188085" y="5547579"/>
                    </a:lnTo>
                    <a:cubicBezTo>
                      <a:pt x="4188180" y="5552508"/>
                      <a:pt x="4191562" y="5557318"/>
                      <a:pt x="4197659" y="5562747"/>
                    </a:cubicBezTo>
                    <a:cubicBezTo>
                      <a:pt x="4240332" y="5600468"/>
                      <a:pt x="4267003" y="5646190"/>
                      <a:pt x="4268907" y="5704484"/>
                    </a:cubicBezTo>
                    <a:cubicBezTo>
                      <a:pt x="4269289" y="5716486"/>
                      <a:pt x="4271954" y="5728679"/>
                      <a:pt x="4274812" y="5740489"/>
                    </a:cubicBezTo>
                    <a:cubicBezTo>
                      <a:pt x="4276527" y="5747729"/>
                      <a:pt x="4278433" y="5756494"/>
                      <a:pt x="4283578" y="5760874"/>
                    </a:cubicBezTo>
                    <a:cubicBezTo>
                      <a:pt x="4322821" y="5794975"/>
                      <a:pt x="4350063" y="5837458"/>
                      <a:pt x="4371973" y="5883752"/>
                    </a:cubicBezTo>
                    <a:lnTo>
                      <a:pt x="4371974" y="5883757"/>
                    </a:lnTo>
                    <a:lnTo>
                      <a:pt x="4389877" y="5935946"/>
                    </a:lnTo>
                    <a:lnTo>
                      <a:pt x="4389878" y="5935950"/>
                    </a:lnTo>
                    <a:lnTo>
                      <a:pt x="4386259" y="5993290"/>
                    </a:lnTo>
                    <a:lnTo>
                      <a:pt x="4386259" y="5993291"/>
                    </a:lnTo>
                    <a:cubicBezTo>
                      <a:pt x="4385116" y="6004531"/>
                      <a:pt x="4385306" y="6017485"/>
                      <a:pt x="4379782" y="6026440"/>
                    </a:cubicBezTo>
                    <a:cubicBezTo>
                      <a:pt x="4362445" y="6054825"/>
                      <a:pt x="4343778" y="6082258"/>
                      <a:pt x="4323583" y="6108738"/>
                    </a:cubicBezTo>
                    <a:cubicBezTo>
                      <a:pt x="4314914" y="6120074"/>
                      <a:pt x="4309961" y="6126884"/>
                      <a:pt x="4309890" y="6133314"/>
                    </a:cubicBezTo>
                    <a:lnTo>
                      <a:pt x="4309890" y="6133315"/>
                    </a:lnTo>
                    <a:lnTo>
                      <a:pt x="4313591" y="6143190"/>
                    </a:lnTo>
                    <a:lnTo>
                      <a:pt x="4325486" y="6155600"/>
                    </a:lnTo>
                    <a:lnTo>
                      <a:pt x="4325488" y="6155603"/>
                    </a:lnTo>
                    <a:cubicBezTo>
                      <a:pt x="4347778" y="6175798"/>
                      <a:pt x="4359398" y="6200945"/>
                      <a:pt x="4364160" y="6228757"/>
                    </a:cubicBezTo>
                    <a:lnTo>
                      <a:pt x="4381497" y="6361540"/>
                    </a:lnTo>
                    <a:lnTo>
                      <a:pt x="4381497" y="6361539"/>
                    </a:lnTo>
                    <a:cubicBezTo>
                      <a:pt x="4377877" y="6317151"/>
                      <a:pt x="4371590" y="6272764"/>
                      <a:pt x="4364160" y="6228756"/>
                    </a:cubicBezTo>
                    <a:cubicBezTo>
                      <a:pt x="4359398" y="6200944"/>
                      <a:pt x="4347778" y="6175797"/>
                      <a:pt x="4325488" y="6155602"/>
                    </a:cubicBezTo>
                    <a:lnTo>
                      <a:pt x="4325486" y="6155600"/>
                    </a:lnTo>
                    <a:lnTo>
                      <a:pt x="4309890" y="6133315"/>
                    </a:lnTo>
                    <a:lnTo>
                      <a:pt x="4323583" y="6108739"/>
                    </a:lnTo>
                    <a:cubicBezTo>
                      <a:pt x="4343778" y="6082259"/>
                      <a:pt x="4362445" y="6054826"/>
                      <a:pt x="4379782" y="6026441"/>
                    </a:cubicBezTo>
                    <a:cubicBezTo>
                      <a:pt x="4385306" y="6017486"/>
                      <a:pt x="4385116" y="6004532"/>
                      <a:pt x="4386259" y="5993292"/>
                    </a:cubicBezTo>
                    <a:lnTo>
                      <a:pt x="4386259" y="5993290"/>
                    </a:lnTo>
                    <a:lnTo>
                      <a:pt x="4389712" y="5964477"/>
                    </a:lnTo>
                    <a:lnTo>
                      <a:pt x="4389878" y="5935950"/>
                    </a:lnTo>
                    <a:lnTo>
                      <a:pt x="4389878" y="5935949"/>
                    </a:lnTo>
                    <a:lnTo>
                      <a:pt x="4389877" y="5935946"/>
                    </a:lnTo>
                    <a:lnTo>
                      <a:pt x="4382997" y="5909351"/>
                    </a:lnTo>
                    <a:lnTo>
                      <a:pt x="4371974" y="5883757"/>
                    </a:lnTo>
                    <a:lnTo>
                      <a:pt x="4371973" y="5883751"/>
                    </a:lnTo>
                    <a:cubicBezTo>
                      <a:pt x="4350063" y="5837457"/>
                      <a:pt x="4322821" y="5794974"/>
                      <a:pt x="4283578" y="5760873"/>
                    </a:cubicBezTo>
                    <a:cubicBezTo>
                      <a:pt x="4278433" y="5756493"/>
                      <a:pt x="4276527" y="5747728"/>
                      <a:pt x="4274812" y="5740488"/>
                    </a:cubicBezTo>
                    <a:cubicBezTo>
                      <a:pt x="4271954" y="5728678"/>
                      <a:pt x="4269289" y="5716485"/>
                      <a:pt x="4268907" y="5704483"/>
                    </a:cubicBezTo>
                    <a:cubicBezTo>
                      <a:pt x="4267003" y="5646189"/>
                      <a:pt x="4240332" y="5600467"/>
                      <a:pt x="4197659" y="5562746"/>
                    </a:cubicBezTo>
                    <a:lnTo>
                      <a:pt x="4188085" y="5547578"/>
                    </a:lnTo>
                    <a:lnTo>
                      <a:pt x="4198231" y="5531694"/>
                    </a:lnTo>
                    <a:lnTo>
                      <a:pt x="4198232" y="5531692"/>
                    </a:lnTo>
                    <a:lnTo>
                      <a:pt x="4206630" y="5520422"/>
                    </a:lnTo>
                    <a:lnTo>
                      <a:pt x="4208850" y="5507668"/>
                    </a:lnTo>
                    <a:lnTo>
                      <a:pt x="4208850" y="5507667"/>
                    </a:lnTo>
                    <a:cubicBezTo>
                      <a:pt x="4208803" y="5498832"/>
                      <a:pt x="4206231" y="5489497"/>
                      <a:pt x="4204327" y="5480637"/>
                    </a:cubicBezTo>
                    <a:cubicBezTo>
                      <a:pt x="4200516" y="5462351"/>
                      <a:pt x="4196514" y="5443870"/>
                      <a:pt x="4192704" y="5425582"/>
                    </a:cubicBezTo>
                    <a:cubicBezTo>
                      <a:pt x="4190038" y="5412057"/>
                      <a:pt x="4187752" y="5398721"/>
                      <a:pt x="4184513" y="5385384"/>
                    </a:cubicBezTo>
                    <a:lnTo>
                      <a:pt x="4179637" y="5355014"/>
                    </a:lnTo>
                    <a:lnTo>
                      <a:pt x="4183557" y="5321350"/>
                    </a:lnTo>
                    <a:lnTo>
                      <a:pt x="4208517" y="5272797"/>
                    </a:lnTo>
                    <a:lnTo>
                      <a:pt x="4225669" y="5241089"/>
                    </a:lnTo>
                    <a:lnTo>
                      <a:pt x="4231973" y="5229433"/>
                    </a:lnTo>
                    <a:lnTo>
                      <a:pt x="4232139" y="5179068"/>
                    </a:lnTo>
                    <a:lnTo>
                      <a:pt x="4232139" y="5179067"/>
                    </a:lnTo>
                    <a:cubicBezTo>
                      <a:pt x="4231663" y="5176876"/>
                      <a:pt x="4230473" y="5174400"/>
                      <a:pt x="4229593" y="5172090"/>
                    </a:cubicBezTo>
                    <a:lnTo>
                      <a:pt x="4228901" y="5166114"/>
                    </a:lnTo>
                    <a:lnTo>
                      <a:pt x="4235616" y="5133225"/>
                    </a:lnTo>
                    <a:lnTo>
                      <a:pt x="4235616" y="5133224"/>
                    </a:lnTo>
                    <a:lnTo>
                      <a:pt x="4235615" y="5133220"/>
                    </a:lnTo>
                    <a:lnTo>
                      <a:pt x="4228473" y="5102461"/>
                    </a:lnTo>
                    <a:lnTo>
                      <a:pt x="4222587" y="5087441"/>
                    </a:lnTo>
                    <a:lnTo>
                      <a:pt x="4222582" y="5087423"/>
                    </a:lnTo>
                    <a:cubicBezTo>
                      <a:pt x="4216496" y="5072411"/>
                      <a:pt x="4210397" y="5057381"/>
                      <a:pt x="4209468" y="5041521"/>
                    </a:cubicBezTo>
                    <a:cubicBezTo>
                      <a:pt x="4208326" y="5022852"/>
                      <a:pt x="4194228" y="5003801"/>
                      <a:pt x="4182989" y="4987037"/>
                    </a:cubicBezTo>
                    <a:lnTo>
                      <a:pt x="4165707" y="4957454"/>
                    </a:lnTo>
                    <a:lnTo>
                      <a:pt x="4158155" y="4933805"/>
                    </a:lnTo>
                    <a:lnTo>
                      <a:pt x="4159557" y="4912169"/>
                    </a:lnTo>
                    <a:cubicBezTo>
                      <a:pt x="4161319" y="4904358"/>
                      <a:pt x="4161831" y="4896714"/>
                      <a:pt x="4161262" y="4889276"/>
                    </a:cubicBezTo>
                    <a:lnTo>
                      <a:pt x="4161262" y="4889275"/>
                    </a:lnTo>
                    <a:lnTo>
                      <a:pt x="4156484" y="4867614"/>
                    </a:lnTo>
                    <a:lnTo>
                      <a:pt x="4153733" y="4863343"/>
                    </a:lnTo>
                    <a:lnTo>
                      <a:pt x="4151983" y="4857317"/>
                    </a:lnTo>
                    <a:cubicBezTo>
                      <a:pt x="4146840" y="4847214"/>
                      <a:pt x="4139839" y="4837703"/>
                      <a:pt x="4131552" y="4828916"/>
                    </a:cubicBezTo>
                    <a:lnTo>
                      <a:pt x="4116716" y="4800483"/>
                    </a:lnTo>
                    <a:lnTo>
                      <a:pt x="4118025" y="4767765"/>
                    </a:lnTo>
                    <a:cubicBezTo>
                      <a:pt x="4123931" y="4738236"/>
                      <a:pt x="4124313" y="4707565"/>
                      <a:pt x="4127932" y="4677656"/>
                    </a:cubicBezTo>
                    <a:cubicBezTo>
                      <a:pt x="4128694" y="4671177"/>
                      <a:pt x="4131362" y="4662987"/>
                      <a:pt x="4135934" y="4659175"/>
                    </a:cubicBezTo>
                    <a:cubicBezTo>
                      <a:pt x="4192704" y="4612501"/>
                      <a:pt x="4193276" y="4546777"/>
                      <a:pt x="4195944" y="4482005"/>
                    </a:cubicBezTo>
                    <a:cubicBezTo>
                      <a:pt x="4197659" y="4442762"/>
                      <a:pt x="4197659" y="4403326"/>
                      <a:pt x="4196706" y="4363891"/>
                    </a:cubicBezTo>
                    <a:lnTo>
                      <a:pt x="4196706" y="4363890"/>
                    </a:lnTo>
                    <a:cubicBezTo>
                      <a:pt x="4196514" y="4350554"/>
                      <a:pt x="4193466" y="4336457"/>
                      <a:pt x="4187752" y="4324645"/>
                    </a:cubicBezTo>
                    <a:cubicBezTo>
                      <a:pt x="4175749" y="4300070"/>
                      <a:pt x="4160129" y="4277401"/>
                      <a:pt x="4147936" y="4253014"/>
                    </a:cubicBezTo>
                    <a:close/>
                    <a:moveTo>
                      <a:pt x="4211111" y="2836172"/>
                    </a:moveTo>
                    <a:lnTo>
                      <a:pt x="4202421" y="2848793"/>
                    </a:lnTo>
                    <a:cubicBezTo>
                      <a:pt x="4197421" y="2865010"/>
                      <a:pt x="4191562" y="2881307"/>
                      <a:pt x="4186816" y="2897785"/>
                    </a:cubicBezTo>
                    <a:lnTo>
                      <a:pt x="4185787" y="2903551"/>
                    </a:lnTo>
                    <a:lnTo>
                      <a:pt x="4182513" y="2914328"/>
                    </a:lnTo>
                    <a:lnTo>
                      <a:pt x="4177882" y="2947858"/>
                    </a:lnTo>
                    <a:lnTo>
                      <a:pt x="4177881" y="2947862"/>
                    </a:lnTo>
                    <a:lnTo>
                      <a:pt x="4177881" y="2947863"/>
                    </a:lnTo>
                    <a:cubicBezTo>
                      <a:pt x="4177512" y="2959157"/>
                      <a:pt x="4178512" y="2970576"/>
                      <a:pt x="4181465" y="2982149"/>
                    </a:cubicBezTo>
                    <a:lnTo>
                      <a:pt x="4193158" y="3077402"/>
                    </a:lnTo>
                    <a:lnTo>
                      <a:pt x="4180703" y="3172654"/>
                    </a:lnTo>
                    <a:cubicBezTo>
                      <a:pt x="4154794" y="3276480"/>
                      <a:pt x="4127362" y="3380305"/>
                      <a:pt x="4133076" y="3489467"/>
                    </a:cubicBezTo>
                    <a:cubicBezTo>
                      <a:pt x="4134028" y="3507563"/>
                      <a:pt x="4122407" y="3529090"/>
                      <a:pt x="4110977" y="3544713"/>
                    </a:cubicBezTo>
                    <a:cubicBezTo>
                      <a:pt x="4100119" y="3559668"/>
                      <a:pt x="4094260" y="3566812"/>
                      <a:pt x="4093355" y="3574408"/>
                    </a:cubicBezTo>
                    <a:lnTo>
                      <a:pt x="4093355" y="3574409"/>
                    </a:lnTo>
                    <a:cubicBezTo>
                      <a:pt x="4092450" y="3582005"/>
                      <a:pt x="4096499" y="3590054"/>
                      <a:pt x="4105453" y="3606818"/>
                    </a:cubicBezTo>
                    <a:cubicBezTo>
                      <a:pt x="4109835" y="3614820"/>
                      <a:pt x="4112501" y="3624726"/>
                      <a:pt x="4118979" y="3630633"/>
                    </a:cubicBezTo>
                    <a:lnTo>
                      <a:pt x="4136708" y="3654416"/>
                    </a:lnTo>
                    <a:lnTo>
                      <a:pt x="4140382" y="3668940"/>
                    </a:lnTo>
                    <a:lnTo>
                      <a:pt x="4143220" y="3680164"/>
                    </a:lnTo>
                    <a:lnTo>
                      <a:pt x="4139172" y="3734837"/>
                    </a:lnTo>
                    <a:lnTo>
                      <a:pt x="4139172" y="3734838"/>
                    </a:lnTo>
                    <a:cubicBezTo>
                      <a:pt x="4138220" y="3741316"/>
                      <a:pt x="4136886" y="3749126"/>
                      <a:pt x="4139554" y="3754653"/>
                    </a:cubicBezTo>
                    <a:lnTo>
                      <a:pt x="4145911" y="3789776"/>
                    </a:lnTo>
                    <a:lnTo>
                      <a:pt x="4130980" y="3822472"/>
                    </a:lnTo>
                    <a:cubicBezTo>
                      <a:pt x="4123932" y="3831902"/>
                      <a:pt x="4118312" y="3842046"/>
                      <a:pt x="4116645" y="3852619"/>
                    </a:cubicBezTo>
                    <a:lnTo>
                      <a:pt x="4116645" y="3852620"/>
                    </a:lnTo>
                    <a:lnTo>
                      <a:pt x="4117425" y="3868764"/>
                    </a:lnTo>
                    <a:lnTo>
                      <a:pt x="4126028" y="3885337"/>
                    </a:lnTo>
                    <a:lnTo>
                      <a:pt x="4126028" y="3885339"/>
                    </a:lnTo>
                    <a:cubicBezTo>
                      <a:pt x="4135744" y="3897722"/>
                      <a:pt x="4143150" y="3910319"/>
                      <a:pt x="4148409" y="3923125"/>
                    </a:cubicBezTo>
                    <a:lnTo>
                      <a:pt x="4157913" y="3962160"/>
                    </a:lnTo>
                    <a:lnTo>
                      <a:pt x="4142221" y="4043838"/>
                    </a:lnTo>
                    <a:lnTo>
                      <a:pt x="4142220" y="4043839"/>
                    </a:lnTo>
                    <a:cubicBezTo>
                      <a:pt x="4133457" y="4063842"/>
                      <a:pt x="4128075" y="4083702"/>
                      <a:pt x="4127099" y="4103825"/>
                    </a:cubicBezTo>
                    <a:lnTo>
                      <a:pt x="4127099" y="4103826"/>
                    </a:lnTo>
                    <a:lnTo>
                      <a:pt x="4129066" y="4134256"/>
                    </a:lnTo>
                    <a:lnTo>
                      <a:pt x="4138410" y="4165382"/>
                    </a:lnTo>
                    <a:lnTo>
                      <a:pt x="4138410" y="4165384"/>
                    </a:lnTo>
                    <a:lnTo>
                      <a:pt x="4142315" y="4192388"/>
                    </a:lnTo>
                    <a:lnTo>
                      <a:pt x="4142315" y="4192387"/>
                    </a:lnTo>
                    <a:cubicBezTo>
                      <a:pt x="4142411" y="4182767"/>
                      <a:pt x="4141839" y="4173480"/>
                      <a:pt x="4138410" y="4165383"/>
                    </a:cubicBezTo>
                    <a:lnTo>
                      <a:pt x="4138410" y="4165382"/>
                    </a:lnTo>
                    <a:lnTo>
                      <a:pt x="4127099" y="4103826"/>
                    </a:lnTo>
                    <a:lnTo>
                      <a:pt x="4142220" y="4043840"/>
                    </a:lnTo>
                    <a:lnTo>
                      <a:pt x="4142221" y="4043838"/>
                    </a:lnTo>
                    <a:lnTo>
                      <a:pt x="4155523" y="4002410"/>
                    </a:lnTo>
                    <a:lnTo>
                      <a:pt x="4157913" y="3962160"/>
                    </a:lnTo>
                    <a:lnTo>
                      <a:pt x="4157913" y="3962159"/>
                    </a:lnTo>
                    <a:cubicBezTo>
                      <a:pt x="4155651" y="3935727"/>
                      <a:pt x="4145460" y="3910104"/>
                      <a:pt x="4126028" y="3885338"/>
                    </a:cubicBezTo>
                    <a:lnTo>
                      <a:pt x="4126028" y="3885337"/>
                    </a:lnTo>
                    <a:lnTo>
                      <a:pt x="4116645" y="3852620"/>
                    </a:lnTo>
                    <a:lnTo>
                      <a:pt x="4130980" y="3822473"/>
                    </a:lnTo>
                    <a:cubicBezTo>
                      <a:pt x="4139172" y="3811614"/>
                      <a:pt x="4144316" y="3800897"/>
                      <a:pt x="4145911" y="3789777"/>
                    </a:cubicBezTo>
                    <a:lnTo>
                      <a:pt x="4145911" y="3789776"/>
                    </a:lnTo>
                    <a:cubicBezTo>
                      <a:pt x="4147507" y="3778655"/>
                      <a:pt x="4145554" y="3767130"/>
                      <a:pt x="4139554" y="3754652"/>
                    </a:cubicBezTo>
                    <a:lnTo>
                      <a:pt x="4139172" y="3734838"/>
                    </a:lnTo>
                    <a:lnTo>
                      <a:pt x="4143220" y="3680164"/>
                    </a:lnTo>
                    <a:lnTo>
                      <a:pt x="4143220" y="3680163"/>
                    </a:lnTo>
                    <a:lnTo>
                      <a:pt x="4140382" y="3668940"/>
                    </a:lnTo>
                    <a:lnTo>
                      <a:pt x="4136708" y="3654416"/>
                    </a:lnTo>
                    <a:lnTo>
                      <a:pt x="4136708" y="3654416"/>
                    </a:lnTo>
                    <a:lnTo>
                      <a:pt x="4136708" y="3654415"/>
                    </a:lnTo>
                    <a:cubicBezTo>
                      <a:pt x="4132898" y="3646123"/>
                      <a:pt x="4127219" y="3638157"/>
                      <a:pt x="4118979" y="3630632"/>
                    </a:cubicBezTo>
                    <a:cubicBezTo>
                      <a:pt x="4112501" y="3624725"/>
                      <a:pt x="4109835" y="3614819"/>
                      <a:pt x="4105453" y="3606817"/>
                    </a:cubicBezTo>
                    <a:cubicBezTo>
                      <a:pt x="4100976" y="3598435"/>
                      <a:pt x="4097725" y="3592232"/>
                      <a:pt x="4095707" y="3587174"/>
                    </a:cubicBezTo>
                    <a:lnTo>
                      <a:pt x="4093355" y="3574408"/>
                    </a:lnTo>
                    <a:lnTo>
                      <a:pt x="4098434" y="3562321"/>
                    </a:lnTo>
                    <a:cubicBezTo>
                      <a:pt x="4101369" y="3557716"/>
                      <a:pt x="4105548" y="3552191"/>
                      <a:pt x="4110977" y="3544714"/>
                    </a:cubicBezTo>
                    <a:cubicBezTo>
                      <a:pt x="4122407" y="3529091"/>
                      <a:pt x="4134028" y="3507564"/>
                      <a:pt x="4133076" y="3489468"/>
                    </a:cubicBezTo>
                    <a:cubicBezTo>
                      <a:pt x="4127362" y="3380306"/>
                      <a:pt x="4154794" y="3276481"/>
                      <a:pt x="4180703" y="3172655"/>
                    </a:cubicBezTo>
                    <a:cubicBezTo>
                      <a:pt x="4188705" y="3140650"/>
                      <a:pt x="4192943" y="3109026"/>
                      <a:pt x="4193158" y="3077402"/>
                    </a:cubicBezTo>
                    <a:lnTo>
                      <a:pt x="4193158" y="3077401"/>
                    </a:lnTo>
                    <a:cubicBezTo>
                      <a:pt x="4193372" y="3045777"/>
                      <a:pt x="4189562" y="3014153"/>
                      <a:pt x="4181465" y="2982148"/>
                    </a:cubicBezTo>
                    <a:lnTo>
                      <a:pt x="4177881" y="2947863"/>
                    </a:lnTo>
                    <a:lnTo>
                      <a:pt x="4177882" y="2947858"/>
                    </a:lnTo>
                    <a:lnTo>
                      <a:pt x="4185787" y="2903551"/>
                    </a:lnTo>
                    <a:lnTo>
                      <a:pt x="4202421" y="2848794"/>
                    </a:lnTo>
                    <a:cubicBezTo>
                      <a:pt x="4203754" y="2844317"/>
                      <a:pt x="4207040" y="2839983"/>
                      <a:pt x="4211111" y="2836173"/>
                    </a:cubicBezTo>
                    <a:close/>
                    <a:moveTo>
                      <a:pt x="3726625" y="1508458"/>
                    </a:moveTo>
                    <a:lnTo>
                      <a:pt x="3698531" y="1596214"/>
                    </a:lnTo>
                    <a:cubicBezTo>
                      <a:pt x="3696054" y="1604979"/>
                      <a:pt x="3697579" y="1615837"/>
                      <a:pt x="3700436" y="1624981"/>
                    </a:cubicBezTo>
                    <a:cubicBezTo>
                      <a:pt x="3710152" y="1656224"/>
                      <a:pt x="3734537" y="1676037"/>
                      <a:pt x="3757017" y="1697754"/>
                    </a:cubicBezTo>
                    <a:cubicBezTo>
                      <a:pt x="3766924" y="1707280"/>
                      <a:pt x="3773972" y="1720424"/>
                      <a:pt x="3779686" y="1733189"/>
                    </a:cubicBezTo>
                    <a:cubicBezTo>
                      <a:pt x="3794357" y="1766336"/>
                      <a:pt x="3807501" y="1800247"/>
                      <a:pt x="3821407" y="1833776"/>
                    </a:cubicBezTo>
                    <a:cubicBezTo>
                      <a:pt x="3822741" y="1837014"/>
                      <a:pt x="3826170" y="1839680"/>
                      <a:pt x="3829028" y="1842159"/>
                    </a:cubicBezTo>
                    <a:cubicBezTo>
                      <a:pt x="3859129" y="1866923"/>
                      <a:pt x="3889418" y="1891498"/>
                      <a:pt x="3919519" y="1916455"/>
                    </a:cubicBezTo>
                    <a:cubicBezTo>
                      <a:pt x="3925233" y="1921217"/>
                      <a:pt x="3929425" y="1928077"/>
                      <a:pt x="3934949" y="1933220"/>
                    </a:cubicBezTo>
                    <a:cubicBezTo>
                      <a:pt x="3942569" y="1940460"/>
                      <a:pt x="3949810" y="1949604"/>
                      <a:pt x="3958954" y="1953414"/>
                    </a:cubicBezTo>
                    <a:cubicBezTo>
                      <a:pt x="3987719" y="1965225"/>
                      <a:pt x="4000103" y="1987895"/>
                      <a:pt x="4005437" y="2016470"/>
                    </a:cubicBezTo>
                    <a:cubicBezTo>
                      <a:pt x="4010390" y="2042571"/>
                      <a:pt x="4014582" y="2068670"/>
                      <a:pt x="4020296" y="2094579"/>
                    </a:cubicBezTo>
                    <a:cubicBezTo>
                      <a:pt x="4027154" y="2126202"/>
                      <a:pt x="4034584" y="2157637"/>
                      <a:pt x="4042967" y="2188880"/>
                    </a:cubicBezTo>
                    <a:cubicBezTo>
                      <a:pt x="4046587" y="2202405"/>
                      <a:pt x="4050777" y="2216693"/>
                      <a:pt x="4058207" y="2228315"/>
                    </a:cubicBezTo>
                    <a:cubicBezTo>
                      <a:pt x="4078782" y="2260891"/>
                      <a:pt x="4092688" y="2295754"/>
                      <a:pt x="4087164" y="2334045"/>
                    </a:cubicBezTo>
                    <a:cubicBezTo>
                      <a:pt x="4082782" y="2364716"/>
                      <a:pt x="4094022" y="2390435"/>
                      <a:pt x="4111549" y="2409486"/>
                    </a:cubicBezTo>
                    <a:cubicBezTo>
                      <a:pt x="4119503" y="2418155"/>
                      <a:pt x="4125016" y="2426977"/>
                      <a:pt x="4128650" y="2435913"/>
                    </a:cubicBezTo>
                    <a:lnTo>
                      <a:pt x="4134481" y="2463018"/>
                    </a:lnTo>
                    <a:lnTo>
                      <a:pt x="4125839" y="2518262"/>
                    </a:lnTo>
                    <a:lnTo>
                      <a:pt x="4125838" y="2518264"/>
                    </a:lnTo>
                    <a:cubicBezTo>
                      <a:pt x="4123171" y="2527790"/>
                      <a:pt x="4122027" y="2536457"/>
                      <a:pt x="4122194" y="2545006"/>
                    </a:cubicBezTo>
                    <a:lnTo>
                      <a:pt x="4122194" y="2545007"/>
                    </a:lnTo>
                    <a:cubicBezTo>
                      <a:pt x="4122360" y="2553556"/>
                      <a:pt x="4123837" y="2561986"/>
                      <a:pt x="4126408" y="2571035"/>
                    </a:cubicBezTo>
                    <a:cubicBezTo>
                      <a:pt x="4138410" y="2612946"/>
                      <a:pt x="4170987" y="2640951"/>
                      <a:pt x="4199563" y="2668002"/>
                    </a:cubicBezTo>
                    <a:cubicBezTo>
                      <a:pt x="4223947" y="2691055"/>
                      <a:pt x="4237663" y="2716964"/>
                      <a:pt x="4247953" y="2745349"/>
                    </a:cubicBezTo>
                    <a:lnTo>
                      <a:pt x="4247954" y="2745352"/>
                    </a:lnTo>
                    <a:lnTo>
                      <a:pt x="4253873" y="2778006"/>
                    </a:lnTo>
                    <a:lnTo>
                      <a:pt x="4253453" y="2785440"/>
                    </a:lnTo>
                    <a:lnTo>
                      <a:pt x="4243374" y="2811780"/>
                    </a:lnTo>
                    <a:lnTo>
                      <a:pt x="4243371" y="2811787"/>
                    </a:lnTo>
                    <a:lnTo>
                      <a:pt x="4243372" y="2811787"/>
                    </a:lnTo>
                    <a:lnTo>
                      <a:pt x="4243374" y="2811780"/>
                    </a:lnTo>
                    <a:lnTo>
                      <a:pt x="4253025" y="2793023"/>
                    </a:lnTo>
                    <a:lnTo>
                      <a:pt x="4253453" y="2785440"/>
                    </a:lnTo>
                    <a:lnTo>
                      <a:pt x="4254654" y="2782305"/>
                    </a:lnTo>
                    <a:lnTo>
                      <a:pt x="4253873" y="2778006"/>
                    </a:lnTo>
                    <a:lnTo>
                      <a:pt x="4254284" y="2770758"/>
                    </a:lnTo>
                    <a:lnTo>
                      <a:pt x="4247954" y="2745352"/>
                    </a:lnTo>
                    <a:lnTo>
                      <a:pt x="4247953" y="2745348"/>
                    </a:lnTo>
                    <a:cubicBezTo>
                      <a:pt x="4237663" y="2716963"/>
                      <a:pt x="4223947" y="2691054"/>
                      <a:pt x="4199563" y="2668001"/>
                    </a:cubicBezTo>
                    <a:cubicBezTo>
                      <a:pt x="4170987" y="2640950"/>
                      <a:pt x="4138410" y="2612945"/>
                      <a:pt x="4126408" y="2571034"/>
                    </a:cubicBezTo>
                    <a:lnTo>
                      <a:pt x="4122194" y="2545007"/>
                    </a:lnTo>
                    <a:lnTo>
                      <a:pt x="4125838" y="2518265"/>
                    </a:lnTo>
                    <a:lnTo>
                      <a:pt x="4125839" y="2518262"/>
                    </a:lnTo>
                    <a:lnTo>
                      <a:pt x="4132419" y="2490551"/>
                    </a:lnTo>
                    <a:lnTo>
                      <a:pt x="4134481" y="2463018"/>
                    </a:lnTo>
                    <a:lnTo>
                      <a:pt x="4134481" y="2463017"/>
                    </a:lnTo>
                    <a:cubicBezTo>
                      <a:pt x="4133600" y="2444777"/>
                      <a:pt x="4127457" y="2426822"/>
                      <a:pt x="4111549" y="2409485"/>
                    </a:cubicBezTo>
                    <a:cubicBezTo>
                      <a:pt x="4094022" y="2390434"/>
                      <a:pt x="4082782" y="2364715"/>
                      <a:pt x="4087164" y="2334044"/>
                    </a:cubicBezTo>
                    <a:cubicBezTo>
                      <a:pt x="4092688" y="2295753"/>
                      <a:pt x="4078782" y="2260890"/>
                      <a:pt x="4058207" y="2228314"/>
                    </a:cubicBezTo>
                    <a:cubicBezTo>
                      <a:pt x="4050777" y="2216692"/>
                      <a:pt x="4046587" y="2202404"/>
                      <a:pt x="4042967" y="2188879"/>
                    </a:cubicBezTo>
                    <a:cubicBezTo>
                      <a:pt x="4034584" y="2157636"/>
                      <a:pt x="4027154" y="2126201"/>
                      <a:pt x="4020296" y="2094578"/>
                    </a:cubicBezTo>
                    <a:cubicBezTo>
                      <a:pt x="4014582" y="2068669"/>
                      <a:pt x="4010390" y="2042570"/>
                      <a:pt x="4005437" y="2016469"/>
                    </a:cubicBezTo>
                    <a:cubicBezTo>
                      <a:pt x="4000103" y="1987894"/>
                      <a:pt x="3987719" y="1965224"/>
                      <a:pt x="3958954" y="1953413"/>
                    </a:cubicBezTo>
                    <a:cubicBezTo>
                      <a:pt x="3949810" y="1949603"/>
                      <a:pt x="3942569" y="1940459"/>
                      <a:pt x="3934949" y="1933219"/>
                    </a:cubicBezTo>
                    <a:cubicBezTo>
                      <a:pt x="3929425" y="1928076"/>
                      <a:pt x="3925233" y="1921216"/>
                      <a:pt x="3919519" y="1916454"/>
                    </a:cubicBezTo>
                    <a:cubicBezTo>
                      <a:pt x="3889418" y="1891497"/>
                      <a:pt x="3859129" y="1866922"/>
                      <a:pt x="3829028" y="1842158"/>
                    </a:cubicBezTo>
                    <a:cubicBezTo>
                      <a:pt x="3826170" y="1839679"/>
                      <a:pt x="3822741" y="1837013"/>
                      <a:pt x="3821407" y="1833775"/>
                    </a:cubicBezTo>
                    <a:cubicBezTo>
                      <a:pt x="3807501" y="1800246"/>
                      <a:pt x="3794358" y="1766335"/>
                      <a:pt x="3779686" y="1733188"/>
                    </a:cubicBezTo>
                    <a:cubicBezTo>
                      <a:pt x="3773972" y="1720423"/>
                      <a:pt x="3766924" y="1707279"/>
                      <a:pt x="3757018" y="1697753"/>
                    </a:cubicBezTo>
                    <a:cubicBezTo>
                      <a:pt x="3734538" y="1676036"/>
                      <a:pt x="3710152" y="1656223"/>
                      <a:pt x="3700436" y="1624980"/>
                    </a:cubicBezTo>
                    <a:cubicBezTo>
                      <a:pt x="3697580" y="1615836"/>
                      <a:pt x="3696055" y="1604978"/>
                      <a:pt x="3698532" y="1596213"/>
                    </a:cubicBezTo>
                    <a:close/>
                    <a:moveTo>
                      <a:pt x="3745230" y="1459073"/>
                    </a:moveTo>
                    <a:lnTo>
                      <a:pt x="3745229" y="1459074"/>
                    </a:lnTo>
                    <a:lnTo>
                      <a:pt x="3736012" y="1481572"/>
                    </a:lnTo>
                    <a:close/>
                    <a:moveTo>
                      <a:pt x="3764423" y="1268758"/>
                    </a:moveTo>
                    <a:cubicBezTo>
                      <a:pt x="3764875" y="1275402"/>
                      <a:pt x="3766447" y="1281689"/>
                      <a:pt x="3769590" y="1286070"/>
                    </a:cubicBezTo>
                    <a:cubicBezTo>
                      <a:pt x="3784163" y="1306930"/>
                      <a:pt x="3790403" y="1328553"/>
                      <a:pt x="3791927" y="1350628"/>
                    </a:cubicBezTo>
                    <a:lnTo>
                      <a:pt x="3786333" y="1413840"/>
                    </a:lnTo>
                    <a:lnTo>
                      <a:pt x="3791928" y="1350627"/>
                    </a:lnTo>
                    <a:cubicBezTo>
                      <a:pt x="3790403" y="1328552"/>
                      <a:pt x="3784164" y="1306930"/>
                      <a:pt x="3769590" y="1286069"/>
                    </a:cubicBezTo>
                    <a:close/>
                    <a:moveTo>
                      <a:pt x="3706152" y="773035"/>
                    </a:moveTo>
                    <a:lnTo>
                      <a:pt x="3706152" y="773036"/>
                    </a:lnTo>
                    <a:cubicBezTo>
                      <a:pt x="3708438" y="800277"/>
                      <a:pt x="3711676" y="827330"/>
                      <a:pt x="3714152" y="854380"/>
                    </a:cubicBezTo>
                    <a:cubicBezTo>
                      <a:pt x="3716438" y="878957"/>
                      <a:pt x="3717200" y="903723"/>
                      <a:pt x="3745205" y="915344"/>
                    </a:cubicBezTo>
                    <a:cubicBezTo>
                      <a:pt x="3749587" y="917060"/>
                      <a:pt x="3752825" y="922774"/>
                      <a:pt x="3755683" y="927156"/>
                    </a:cubicBezTo>
                    <a:cubicBezTo>
                      <a:pt x="3799691" y="994786"/>
                      <a:pt x="3798547" y="1030981"/>
                      <a:pt x="3752063" y="1097088"/>
                    </a:cubicBezTo>
                    <a:cubicBezTo>
                      <a:pt x="3747301" y="1103946"/>
                      <a:pt x="3743871" y="1118614"/>
                      <a:pt x="3747681" y="1123186"/>
                    </a:cubicBezTo>
                    <a:cubicBezTo>
                      <a:pt x="3763493" y="1142618"/>
                      <a:pt x="3770542" y="1162954"/>
                      <a:pt x="3772400" y="1184029"/>
                    </a:cubicBezTo>
                    <a:cubicBezTo>
                      <a:pt x="3770542" y="1162954"/>
                      <a:pt x="3763494" y="1142617"/>
                      <a:pt x="3747682" y="1123185"/>
                    </a:cubicBezTo>
                    <a:cubicBezTo>
                      <a:pt x="3743872" y="1118613"/>
                      <a:pt x="3747302" y="1103945"/>
                      <a:pt x="3752064" y="1097087"/>
                    </a:cubicBezTo>
                    <a:cubicBezTo>
                      <a:pt x="3798548" y="1030980"/>
                      <a:pt x="3799692" y="994785"/>
                      <a:pt x="3755684" y="927155"/>
                    </a:cubicBezTo>
                    <a:cubicBezTo>
                      <a:pt x="3752826" y="922773"/>
                      <a:pt x="3749588" y="917059"/>
                      <a:pt x="3745206" y="915343"/>
                    </a:cubicBezTo>
                    <a:cubicBezTo>
                      <a:pt x="3717200" y="903722"/>
                      <a:pt x="3716438" y="878956"/>
                      <a:pt x="3714152" y="854379"/>
                    </a:cubicBezTo>
                    <a:close/>
                    <a:moveTo>
                      <a:pt x="3761553" y="517851"/>
                    </a:moveTo>
                    <a:lnTo>
                      <a:pt x="3752635" y="556048"/>
                    </a:lnTo>
                    <a:cubicBezTo>
                      <a:pt x="3750539" y="564049"/>
                      <a:pt x="3745015" y="572623"/>
                      <a:pt x="3746157" y="580051"/>
                    </a:cubicBezTo>
                    <a:cubicBezTo>
                      <a:pt x="3749491" y="601579"/>
                      <a:pt x="3747062" y="622201"/>
                      <a:pt x="3742776" y="642538"/>
                    </a:cubicBezTo>
                    <a:lnTo>
                      <a:pt x="3730253" y="694928"/>
                    </a:lnTo>
                    <a:lnTo>
                      <a:pt x="3742777" y="642537"/>
                    </a:lnTo>
                    <a:cubicBezTo>
                      <a:pt x="3747063" y="622201"/>
                      <a:pt x="3749492" y="601578"/>
                      <a:pt x="3746158" y="580050"/>
                    </a:cubicBezTo>
                    <a:cubicBezTo>
                      <a:pt x="3745016" y="572622"/>
                      <a:pt x="3750540" y="564048"/>
                      <a:pt x="3752636" y="556047"/>
                    </a:cubicBezTo>
                    <a:close/>
                    <a:moveTo>
                      <a:pt x="3774848" y="298169"/>
                    </a:moveTo>
                    <a:lnTo>
                      <a:pt x="3760065" y="313534"/>
                    </a:lnTo>
                    <a:cubicBezTo>
                      <a:pt x="3755873" y="316390"/>
                      <a:pt x="3758159" y="330299"/>
                      <a:pt x="3759493" y="338871"/>
                    </a:cubicBezTo>
                    <a:lnTo>
                      <a:pt x="3759500" y="338900"/>
                    </a:lnTo>
                    <a:lnTo>
                      <a:pt x="3769400" y="395640"/>
                    </a:lnTo>
                    <a:lnTo>
                      <a:pt x="3765590" y="367328"/>
                    </a:lnTo>
                    <a:lnTo>
                      <a:pt x="3759500" y="338900"/>
                    </a:lnTo>
                    <a:lnTo>
                      <a:pt x="3759494" y="338870"/>
                    </a:lnTo>
                    <a:cubicBezTo>
                      <a:pt x="3758160" y="330298"/>
                      <a:pt x="3755874" y="316389"/>
                      <a:pt x="3760066" y="313533"/>
                    </a:cubicBezTo>
                    <a:close/>
                    <a:moveTo>
                      <a:pt x="3782393" y="281568"/>
                    </a:moveTo>
                    <a:lnTo>
                      <a:pt x="3777498" y="295415"/>
                    </a:lnTo>
                    <a:lnTo>
                      <a:pt x="3777499" y="295415"/>
                    </a:lnTo>
                    <a:close/>
                    <a:moveTo>
                      <a:pt x="3769073" y="24486"/>
                    </a:moveTo>
                    <a:lnTo>
                      <a:pt x="3766810" y="74129"/>
                    </a:lnTo>
                    <a:cubicBezTo>
                      <a:pt x="3767733" y="91492"/>
                      <a:pt x="3770043" y="108703"/>
                      <a:pt x="3772734" y="125861"/>
                    </a:cubicBezTo>
                    <a:lnTo>
                      <a:pt x="3777129" y="153387"/>
                    </a:lnTo>
                    <a:lnTo>
                      <a:pt x="3785402" y="228944"/>
                    </a:lnTo>
                    <a:lnTo>
                      <a:pt x="3780943" y="177271"/>
                    </a:lnTo>
                    <a:lnTo>
                      <a:pt x="3777129" y="153387"/>
                    </a:lnTo>
                    <a:lnTo>
                      <a:pt x="3776930" y="151569"/>
                    </a:lnTo>
                    <a:cubicBezTo>
                      <a:pt x="3772700" y="125876"/>
                      <a:pt x="3768195" y="100174"/>
                      <a:pt x="3766811" y="74129"/>
                    </a:cubicBezTo>
                    <a:close/>
                    <a:moveTo>
                      <a:pt x="3766492" y="0"/>
                    </a:moveTo>
                    <a:lnTo>
                      <a:pt x="4230600" y="0"/>
                    </a:lnTo>
                    <a:lnTo>
                      <a:pt x="4229473" y="2817"/>
                    </a:lnTo>
                    <a:cubicBezTo>
                      <a:pt x="4221092" y="21486"/>
                      <a:pt x="4218423" y="43012"/>
                      <a:pt x="4215375" y="63587"/>
                    </a:cubicBezTo>
                    <a:cubicBezTo>
                      <a:pt x="4209851" y="101308"/>
                      <a:pt x="4206421" y="139219"/>
                      <a:pt x="4201468" y="176939"/>
                    </a:cubicBezTo>
                    <a:cubicBezTo>
                      <a:pt x="4200325" y="184941"/>
                      <a:pt x="4198231" y="194085"/>
                      <a:pt x="4193466" y="200182"/>
                    </a:cubicBezTo>
                    <a:cubicBezTo>
                      <a:pt x="4161461" y="241901"/>
                      <a:pt x="4152508" y="292579"/>
                      <a:pt x="4155554" y="340774"/>
                    </a:cubicBezTo>
                    <a:cubicBezTo>
                      <a:pt x="4157843" y="378686"/>
                      <a:pt x="4159557" y="415835"/>
                      <a:pt x="4156319" y="453364"/>
                    </a:cubicBezTo>
                    <a:cubicBezTo>
                      <a:pt x="4156127" y="456222"/>
                      <a:pt x="4156509" y="460032"/>
                      <a:pt x="4158033" y="462126"/>
                    </a:cubicBezTo>
                    <a:cubicBezTo>
                      <a:pt x="4168129" y="475081"/>
                      <a:pt x="4168891" y="488607"/>
                      <a:pt x="4170605" y="505182"/>
                    </a:cubicBezTo>
                    <a:cubicBezTo>
                      <a:pt x="4173083" y="528615"/>
                      <a:pt x="4171367" y="550141"/>
                      <a:pt x="4167177" y="571860"/>
                    </a:cubicBezTo>
                    <a:cubicBezTo>
                      <a:pt x="4164129" y="587672"/>
                      <a:pt x="4157843" y="603673"/>
                      <a:pt x="4149840" y="617772"/>
                    </a:cubicBezTo>
                    <a:cubicBezTo>
                      <a:pt x="4138600" y="637392"/>
                      <a:pt x="4134220" y="656255"/>
                      <a:pt x="4149078" y="674923"/>
                    </a:cubicBezTo>
                    <a:cubicBezTo>
                      <a:pt x="4164891" y="695116"/>
                      <a:pt x="4159367" y="717977"/>
                      <a:pt x="4159937" y="740268"/>
                    </a:cubicBezTo>
                    <a:cubicBezTo>
                      <a:pt x="4160129" y="749982"/>
                      <a:pt x="4159747" y="760270"/>
                      <a:pt x="4162223" y="769605"/>
                    </a:cubicBezTo>
                    <a:cubicBezTo>
                      <a:pt x="4169273" y="796655"/>
                      <a:pt x="4179941" y="822756"/>
                      <a:pt x="4184703" y="850189"/>
                    </a:cubicBezTo>
                    <a:cubicBezTo>
                      <a:pt x="4187370" y="865430"/>
                      <a:pt x="4182607" y="882384"/>
                      <a:pt x="4179179" y="898198"/>
                    </a:cubicBezTo>
                    <a:cubicBezTo>
                      <a:pt x="4175559" y="914200"/>
                      <a:pt x="4170035" y="930011"/>
                      <a:pt x="4164319" y="945444"/>
                    </a:cubicBezTo>
                    <a:cubicBezTo>
                      <a:pt x="4160509" y="955920"/>
                      <a:pt x="4156889" y="967350"/>
                      <a:pt x="4150030" y="975733"/>
                    </a:cubicBezTo>
                    <a:cubicBezTo>
                      <a:pt x="4134410" y="994785"/>
                      <a:pt x="4131742" y="1014406"/>
                      <a:pt x="4139934" y="1036887"/>
                    </a:cubicBezTo>
                    <a:cubicBezTo>
                      <a:pt x="4141268" y="1040315"/>
                      <a:pt x="4141268" y="1044315"/>
                      <a:pt x="4141458" y="1048125"/>
                    </a:cubicBezTo>
                    <a:cubicBezTo>
                      <a:pt x="4145458" y="1109091"/>
                      <a:pt x="4147936" y="1170051"/>
                      <a:pt x="4154032" y="1230633"/>
                    </a:cubicBezTo>
                    <a:cubicBezTo>
                      <a:pt x="4156509" y="1255206"/>
                      <a:pt x="4167367" y="1278829"/>
                      <a:pt x="4174225" y="1303024"/>
                    </a:cubicBezTo>
                    <a:cubicBezTo>
                      <a:pt x="4175559" y="1307978"/>
                      <a:pt x="4177655" y="1313504"/>
                      <a:pt x="4176701" y="1318456"/>
                    </a:cubicBezTo>
                    <a:cubicBezTo>
                      <a:pt x="4167177" y="1372368"/>
                      <a:pt x="4181083" y="1422854"/>
                      <a:pt x="4199372" y="1472575"/>
                    </a:cubicBezTo>
                    <a:cubicBezTo>
                      <a:pt x="4201278" y="1477717"/>
                      <a:pt x="4200706" y="1484004"/>
                      <a:pt x="4200325" y="1489720"/>
                    </a:cubicBezTo>
                    <a:cubicBezTo>
                      <a:pt x="4198993" y="1505724"/>
                      <a:pt x="4192324" y="1523059"/>
                      <a:pt x="4196324" y="1537537"/>
                    </a:cubicBezTo>
                    <a:cubicBezTo>
                      <a:pt x="4207374" y="1576019"/>
                      <a:pt x="4220709" y="1614120"/>
                      <a:pt x="4237474" y="1650317"/>
                    </a:cubicBezTo>
                    <a:cubicBezTo>
                      <a:pt x="4254428" y="1687086"/>
                      <a:pt x="4268716" y="1721185"/>
                      <a:pt x="4251572" y="1763287"/>
                    </a:cubicBezTo>
                    <a:cubicBezTo>
                      <a:pt x="4244332" y="1781194"/>
                      <a:pt x="4249476" y="1804816"/>
                      <a:pt x="4251380" y="1825393"/>
                    </a:cubicBezTo>
                    <a:cubicBezTo>
                      <a:pt x="4252904" y="1840441"/>
                      <a:pt x="4261478" y="1854920"/>
                      <a:pt x="4261478" y="1869780"/>
                    </a:cubicBezTo>
                    <a:cubicBezTo>
                      <a:pt x="4261478" y="1909408"/>
                      <a:pt x="4271574" y="1944649"/>
                      <a:pt x="4292149" y="1978940"/>
                    </a:cubicBezTo>
                    <a:cubicBezTo>
                      <a:pt x="4300150" y="1992279"/>
                      <a:pt x="4294815" y="2013043"/>
                      <a:pt x="4296911" y="2030378"/>
                    </a:cubicBezTo>
                    <a:cubicBezTo>
                      <a:pt x="4299388" y="2048668"/>
                      <a:pt x="4301673" y="2067525"/>
                      <a:pt x="4307201" y="2085054"/>
                    </a:cubicBezTo>
                    <a:cubicBezTo>
                      <a:pt x="4321679" y="2130393"/>
                      <a:pt x="4338062" y="2175163"/>
                      <a:pt x="4353302" y="2220312"/>
                    </a:cubicBezTo>
                    <a:cubicBezTo>
                      <a:pt x="4365877" y="2257459"/>
                      <a:pt x="4355970" y="2294039"/>
                      <a:pt x="4350636" y="2330806"/>
                    </a:cubicBezTo>
                    <a:cubicBezTo>
                      <a:pt x="4347205" y="2353859"/>
                      <a:pt x="4339013" y="2375383"/>
                      <a:pt x="4351206" y="2401292"/>
                    </a:cubicBezTo>
                    <a:cubicBezTo>
                      <a:pt x="4362828" y="2426059"/>
                      <a:pt x="4360160" y="2457492"/>
                      <a:pt x="4366446" y="2485307"/>
                    </a:cubicBezTo>
                    <a:cubicBezTo>
                      <a:pt x="4371781" y="2508742"/>
                      <a:pt x="4380354" y="2531409"/>
                      <a:pt x="4388736" y="2554079"/>
                    </a:cubicBezTo>
                    <a:cubicBezTo>
                      <a:pt x="4400168" y="2584942"/>
                      <a:pt x="4412167" y="2615421"/>
                      <a:pt x="4406453" y="2649143"/>
                    </a:cubicBezTo>
                    <a:cubicBezTo>
                      <a:pt x="4399976" y="2687436"/>
                      <a:pt x="4424359" y="2713723"/>
                      <a:pt x="4440554" y="2743826"/>
                    </a:cubicBezTo>
                    <a:cubicBezTo>
                      <a:pt x="4451603" y="2764590"/>
                      <a:pt x="4459795" y="2787259"/>
                      <a:pt x="4466653" y="2809930"/>
                    </a:cubicBezTo>
                    <a:cubicBezTo>
                      <a:pt x="4475607" y="2840219"/>
                      <a:pt x="4480941" y="2871462"/>
                      <a:pt x="4489705" y="2901943"/>
                    </a:cubicBezTo>
                    <a:cubicBezTo>
                      <a:pt x="4502848" y="2948047"/>
                      <a:pt x="4513137" y="2994722"/>
                      <a:pt x="4505897" y="3042728"/>
                    </a:cubicBezTo>
                    <a:cubicBezTo>
                      <a:pt x="4502659" y="3064827"/>
                      <a:pt x="4502848" y="3085403"/>
                      <a:pt x="4507613" y="3107500"/>
                    </a:cubicBezTo>
                    <a:cubicBezTo>
                      <a:pt x="4515422" y="3143695"/>
                      <a:pt x="4516376" y="3180844"/>
                      <a:pt x="4545521" y="3209993"/>
                    </a:cubicBezTo>
                    <a:cubicBezTo>
                      <a:pt x="4555811" y="3220280"/>
                      <a:pt x="4558477" y="3238758"/>
                      <a:pt x="4563811" y="3253809"/>
                    </a:cubicBezTo>
                    <a:cubicBezTo>
                      <a:pt x="4570099" y="3271145"/>
                      <a:pt x="4566858" y="3283908"/>
                      <a:pt x="4548570" y="3293244"/>
                    </a:cubicBezTo>
                    <a:cubicBezTo>
                      <a:pt x="4540379" y="3297434"/>
                      <a:pt x="4532378" y="3309437"/>
                      <a:pt x="4531043" y="3318771"/>
                    </a:cubicBezTo>
                    <a:cubicBezTo>
                      <a:pt x="4527043" y="3346776"/>
                      <a:pt x="4532950" y="3372495"/>
                      <a:pt x="4545904" y="3399546"/>
                    </a:cubicBezTo>
                    <a:cubicBezTo>
                      <a:pt x="4558096" y="3424883"/>
                      <a:pt x="4556762" y="3456508"/>
                      <a:pt x="4561524" y="3485275"/>
                    </a:cubicBezTo>
                    <a:cubicBezTo>
                      <a:pt x="4564954" y="3505657"/>
                      <a:pt x="4572002" y="3526042"/>
                      <a:pt x="4572002" y="3546617"/>
                    </a:cubicBezTo>
                    <a:cubicBezTo>
                      <a:pt x="4572002" y="3572146"/>
                      <a:pt x="4565907" y="3597482"/>
                      <a:pt x="4563620" y="3623201"/>
                    </a:cubicBezTo>
                    <a:cubicBezTo>
                      <a:pt x="4561716" y="3643204"/>
                      <a:pt x="4562478" y="3663589"/>
                      <a:pt x="4560192" y="3683591"/>
                    </a:cubicBezTo>
                    <a:cubicBezTo>
                      <a:pt x="4558477" y="3699976"/>
                      <a:pt x="4554096" y="3716168"/>
                      <a:pt x="4550476" y="3732361"/>
                    </a:cubicBezTo>
                    <a:cubicBezTo>
                      <a:pt x="4549142" y="3738267"/>
                      <a:pt x="4543998" y="3744173"/>
                      <a:pt x="4544759" y="3749506"/>
                    </a:cubicBezTo>
                    <a:cubicBezTo>
                      <a:pt x="4552953" y="3802467"/>
                      <a:pt x="4516376" y="3840569"/>
                      <a:pt x="4500182" y="3885338"/>
                    </a:cubicBezTo>
                    <a:cubicBezTo>
                      <a:pt x="4483035" y="3932394"/>
                      <a:pt x="4456748" y="3977925"/>
                      <a:pt x="4464557" y="4030503"/>
                    </a:cubicBezTo>
                    <a:cubicBezTo>
                      <a:pt x="4469319" y="4062318"/>
                      <a:pt x="4480369" y="4092989"/>
                      <a:pt x="4487039" y="4124614"/>
                    </a:cubicBezTo>
                    <a:cubicBezTo>
                      <a:pt x="4489324" y="4135854"/>
                      <a:pt x="4488943" y="4148427"/>
                      <a:pt x="4486656" y="4159667"/>
                    </a:cubicBezTo>
                    <a:cubicBezTo>
                      <a:pt x="4476177" y="4213961"/>
                      <a:pt x="4474653" y="4267493"/>
                      <a:pt x="4491801" y="4320837"/>
                    </a:cubicBezTo>
                    <a:cubicBezTo>
                      <a:pt x="4494659" y="4329979"/>
                      <a:pt x="4497325" y="4339695"/>
                      <a:pt x="4497325" y="4349222"/>
                    </a:cubicBezTo>
                    <a:cubicBezTo>
                      <a:pt x="4497325" y="4401419"/>
                      <a:pt x="4493324" y="4452665"/>
                      <a:pt x="4474653" y="4502579"/>
                    </a:cubicBezTo>
                    <a:cubicBezTo>
                      <a:pt x="4468368" y="4519343"/>
                      <a:pt x="4472368" y="4539728"/>
                      <a:pt x="4470844" y="4558207"/>
                    </a:cubicBezTo>
                    <a:cubicBezTo>
                      <a:pt x="4469511" y="4575351"/>
                      <a:pt x="4468940" y="4592878"/>
                      <a:pt x="4464557" y="4609452"/>
                    </a:cubicBezTo>
                    <a:cubicBezTo>
                      <a:pt x="4458082" y="4633647"/>
                      <a:pt x="4457320" y="4656126"/>
                      <a:pt x="4463033" y="4681083"/>
                    </a:cubicBezTo>
                    <a:cubicBezTo>
                      <a:pt x="4468368" y="4704895"/>
                      <a:pt x="4465702" y="4730614"/>
                      <a:pt x="4465891" y="4755381"/>
                    </a:cubicBezTo>
                    <a:cubicBezTo>
                      <a:pt x="4466082" y="4783004"/>
                      <a:pt x="4466272" y="4810627"/>
                      <a:pt x="4465319" y="4838250"/>
                    </a:cubicBezTo>
                    <a:cubicBezTo>
                      <a:pt x="4464940" y="4849300"/>
                      <a:pt x="4457320" y="4861873"/>
                      <a:pt x="4460367" y="4871019"/>
                    </a:cubicBezTo>
                    <a:cubicBezTo>
                      <a:pt x="4470653" y="4900546"/>
                      <a:pt x="4458271" y="4930075"/>
                      <a:pt x="4463795" y="4959602"/>
                    </a:cubicBezTo>
                    <a:cubicBezTo>
                      <a:pt x="4466653" y="4974082"/>
                      <a:pt x="4458844" y="4990465"/>
                      <a:pt x="4458082" y="5006086"/>
                    </a:cubicBezTo>
                    <a:cubicBezTo>
                      <a:pt x="4456748" y="5031614"/>
                      <a:pt x="4457320" y="5057141"/>
                      <a:pt x="4456937" y="5082670"/>
                    </a:cubicBezTo>
                    <a:cubicBezTo>
                      <a:pt x="4456748" y="5091052"/>
                      <a:pt x="4455986" y="5099245"/>
                      <a:pt x="4455603" y="5107627"/>
                    </a:cubicBezTo>
                    <a:cubicBezTo>
                      <a:pt x="4455223" y="5115057"/>
                      <a:pt x="4453508" y="5122867"/>
                      <a:pt x="4454840" y="5129916"/>
                    </a:cubicBezTo>
                    <a:cubicBezTo>
                      <a:pt x="4459605" y="5155445"/>
                      <a:pt x="4467415" y="5180591"/>
                      <a:pt x="4470464" y="5206308"/>
                    </a:cubicBezTo>
                    <a:cubicBezTo>
                      <a:pt x="4473130" y="5228597"/>
                      <a:pt x="4469511" y="5251650"/>
                      <a:pt x="4471415" y="5274129"/>
                    </a:cubicBezTo>
                    <a:cubicBezTo>
                      <a:pt x="4474653" y="5313754"/>
                      <a:pt x="4480369" y="5353379"/>
                      <a:pt x="4483990" y="5393005"/>
                    </a:cubicBezTo>
                    <a:cubicBezTo>
                      <a:pt x="4484752" y="5401579"/>
                      <a:pt x="4479988" y="5410531"/>
                      <a:pt x="4479607" y="5419295"/>
                    </a:cubicBezTo>
                    <a:cubicBezTo>
                      <a:pt x="4478656" y="5446728"/>
                      <a:pt x="4478464" y="5474161"/>
                      <a:pt x="4477894" y="5501594"/>
                    </a:cubicBezTo>
                    <a:cubicBezTo>
                      <a:pt x="4477702" y="5517215"/>
                      <a:pt x="4478273" y="5533027"/>
                      <a:pt x="4476560" y="5548460"/>
                    </a:cubicBezTo>
                    <a:cubicBezTo>
                      <a:pt x="4474273" y="5568842"/>
                      <a:pt x="4470844" y="5587321"/>
                      <a:pt x="4485703" y="5606372"/>
                    </a:cubicBezTo>
                    <a:cubicBezTo>
                      <a:pt x="4508755" y="5635711"/>
                      <a:pt x="4499801" y="5673050"/>
                      <a:pt x="4505134" y="5706959"/>
                    </a:cubicBezTo>
                    <a:cubicBezTo>
                      <a:pt x="4506468" y="5715723"/>
                      <a:pt x="4506659" y="5724678"/>
                      <a:pt x="4508183" y="5733440"/>
                    </a:cubicBezTo>
                    <a:cubicBezTo>
                      <a:pt x="4511041" y="5749634"/>
                      <a:pt x="4514279" y="5765635"/>
                      <a:pt x="4517519" y="5781830"/>
                    </a:cubicBezTo>
                    <a:cubicBezTo>
                      <a:pt x="4518089" y="5784686"/>
                      <a:pt x="4518281" y="5787924"/>
                      <a:pt x="4519234" y="5790592"/>
                    </a:cubicBezTo>
                    <a:cubicBezTo>
                      <a:pt x="4527233" y="5815169"/>
                      <a:pt x="4536378" y="5839361"/>
                      <a:pt x="4542855" y="5864318"/>
                    </a:cubicBezTo>
                    <a:cubicBezTo>
                      <a:pt x="4546095" y="5876511"/>
                      <a:pt x="4546476" y="5890037"/>
                      <a:pt x="4544759" y="5902610"/>
                    </a:cubicBezTo>
                    <a:cubicBezTo>
                      <a:pt x="4539808" y="5939377"/>
                      <a:pt x="4537712" y="5975764"/>
                      <a:pt x="4544951" y="6012723"/>
                    </a:cubicBezTo>
                    <a:cubicBezTo>
                      <a:pt x="4547808" y="6027392"/>
                      <a:pt x="4543045" y="6043776"/>
                      <a:pt x="4541332" y="6059397"/>
                    </a:cubicBezTo>
                    <a:cubicBezTo>
                      <a:pt x="4536759" y="6096736"/>
                      <a:pt x="4531805" y="6134075"/>
                      <a:pt x="4527426" y="6171605"/>
                    </a:cubicBezTo>
                    <a:cubicBezTo>
                      <a:pt x="4524758" y="6195037"/>
                      <a:pt x="4523234" y="6218660"/>
                      <a:pt x="4520568" y="6242093"/>
                    </a:cubicBezTo>
                    <a:cubicBezTo>
                      <a:pt x="4517327" y="6269144"/>
                      <a:pt x="4512375" y="6296005"/>
                      <a:pt x="4509706" y="6323058"/>
                    </a:cubicBezTo>
                    <a:cubicBezTo>
                      <a:pt x="4506659" y="6353919"/>
                      <a:pt x="4506089" y="6384972"/>
                      <a:pt x="4502848" y="6415833"/>
                    </a:cubicBezTo>
                    <a:cubicBezTo>
                      <a:pt x="4496563" y="6472225"/>
                      <a:pt x="4489132" y="6528424"/>
                      <a:pt x="4482084" y="6584812"/>
                    </a:cubicBezTo>
                    <a:cubicBezTo>
                      <a:pt x="4475226" y="6639488"/>
                      <a:pt x="4469129" y="6694164"/>
                      <a:pt x="4460557" y="6748458"/>
                    </a:cubicBezTo>
                    <a:cubicBezTo>
                      <a:pt x="4456937" y="6771319"/>
                      <a:pt x="4447030" y="6793035"/>
                      <a:pt x="4441507" y="6815516"/>
                    </a:cubicBezTo>
                    <a:lnTo>
                      <a:pt x="4431806" y="6858001"/>
                    </a:lnTo>
                    <a:lnTo>
                      <a:pt x="4259554" y="6858001"/>
                    </a:lnTo>
                    <a:lnTo>
                      <a:pt x="4259554" y="6858002"/>
                    </a:lnTo>
                    <a:lnTo>
                      <a:pt x="0" y="6858002"/>
                    </a:lnTo>
                    <a:lnTo>
                      <a:pt x="0" y="2"/>
                    </a:lnTo>
                    <a:lnTo>
                      <a:pt x="3766492" y="1"/>
                    </a:lnTo>
                    <a:lnTo>
                      <a:pt x="3769210" y="21486"/>
                    </a:lnTo>
                    <a:close/>
                  </a:path>
                </a:pathLst>
              </a:cu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8" name="Freeform: Shape 27">
                <a:extLst>
                  <a:ext uri="{FF2B5EF4-FFF2-40B4-BE49-F238E27FC236}">
                    <a16:creationId xmlns:a16="http://schemas.microsoft.com/office/drawing/2014/main" id="{D56F11D0-7966-41FE-AAB9-EC0C54F11F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 y="-1"/>
                <a:ext cx="4572002" cy="6858002"/>
              </a:xfrm>
              <a:custGeom>
                <a:avLst/>
                <a:gdLst>
                  <a:gd name="connsiteX0" fmla="*/ 4214994 w 4572002"/>
                  <a:gd name="connsiteY0" fmla="*/ 6564620 h 6858002"/>
                  <a:gd name="connsiteX1" fmla="*/ 4214994 w 4572002"/>
                  <a:gd name="connsiteY1" fmla="*/ 6564621 h 6858002"/>
                  <a:gd name="connsiteX2" fmla="*/ 4237474 w 4572002"/>
                  <a:gd name="connsiteY2" fmla="*/ 6588626 h 6858002"/>
                  <a:gd name="connsiteX3" fmla="*/ 4254096 w 4572002"/>
                  <a:gd name="connsiteY3" fmla="*/ 6625225 h 6858002"/>
                  <a:gd name="connsiteX4" fmla="*/ 4247001 w 4572002"/>
                  <a:gd name="connsiteY4" fmla="*/ 6662540 h 6858002"/>
                  <a:gd name="connsiteX5" fmla="*/ 4247000 w 4572002"/>
                  <a:gd name="connsiteY5" fmla="*/ 6662541 h 6858002"/>
                  <a:gd name="connsiteX6" fmla="*/ 4246999 w 4572002"/>
                  <a:gd name="connsiteY6" fmla="*/ 6662544 h 6858002"/>
                  <a:gd name="connsiteX7" fmla="*/ 4235550 w 4572002"/>
                  <a:gd name="connsiteY7" fmla="*/ 6683027 h 6858002"/>
                  <a:gd name="connsiteX8" fmla="*/ 4232403 w 4572002"/>
                  <a:gd name="connsiteY8" fmla="*/ 6702976 h 6858002"/>
                  <a:gd name="connsiteX9" fmla="*/ 4232403 w 4572002"/>
                  <a:gd name="connsiteY9" fmla="*/ 6702977 h 6858002"/>
                  <a:gd name="connsiteX10" fmla="*/ 4246238 w 4572002"/>
                  <a:gd name="connsiteY10" fmla="*/ 6742553 h 6858002"/>
                  <a:gd name="connsiteX11" fmla="*/ 4246239 w 4572002"/>
                  <a:gd name="connsiteY11" fmla="*/ 6742555 h 6858002"/>
                  <a:gd name="connsiteX12" fmla="*/ 4265716 w 4572002"/>
                  <a:gd name="connsiteY12" fmla="*/ 6812062 h 6858002"/>
                  <a:gd name="connsiteX13" fmla="*/ 4265717 w 4572002"/>
                  <a:gd name="connsiteY13" fmla="*/ 6812064 h 6858002"/>
                  <a:gd name="connsiteX14" fmla="*/ 4265717 w 4572002"/>
                  <a:gd name="connsiteY14" fmla="*/ 6812063 h 6858002"/>
                  <a:gd name="connsiteX15" fmla="*/ 4265716 w 4572002"/>
                  <a:gd name="connsiteY15" fmla="*/ 6812062 h 6858002"/>
                  <a:gd name="connsiteX16" fmla="*/ 4260942 w 4572002"/>
                  <a:gd name="connsiteY16" fmla="*/ 6776800 h 6858002"/>
                  <a:gd name="connsiteX17" fmla="*/ 4246239 w 4572002"/>
                  <a:gd name="connsiteY17" fmla="*/ 6742555 h 6858002"/>
                  <a:gd name="connsiteX18" fmla="*/ 4246238 w 4572002"/>
                  <a:gd name="connsiteY18" fmla="*/ 6742552 h 6858002"/>
                  <a:gd name="connsiteX19" fmla="*/ 4232403 w 4572002"/>
                  <a:gd name="connsiteY19" fmla="*/ 6702976 h 6858002"/>
                  <a:gd name="connsiteX20" fmla="*/ 4246999 w 4572002"/>
                  <a:gd name="connsiteY20" fmla="*/ 6662544 h 6858002"/>
                  <a:gd name="connsiteX21" fmla="*/ 4247000 w 4572002"/>
                  <a:gd name="connsiteY21" fmla="*/ 6662542 h 6858002"/>
                  <a:gd name="connsiteX22" fmla="*/ 4247001 w 4572002"/>
                  <a:gd name="connsiteY22" fmla="*/ 6662540 h 6858002"/>
                  <a:gd name="connsiteX23" fmla="*/ 4254084 w 4572002"/>
                  <a:gd name="connsiteY23" fmla="*/ 6645552 h 6858002"/>
                  <a:gd name="connsiteX24" fmla="*/ 4254096 w 4572002"/>
                  <a:gd name="connsiteY24" fmla="*/ 6625225 h 6858002"/>
                  <a:gd name="connsiteX25" fmla="*/ 4254096 w 4572002"/>
                  <a:gd name="connsiteY25" fmla="*/ 6625224 h 6858002"/>
                  <a:gd name="connsiteX26" fmla="*/ 4237474 w 4572002"/>
                  <a:gd name="connsiteY26" fmla="*/ 6588625 h 6858002"/>
                  <a:gd name="connsiteX27" fmla="*/ 4295315 w 4572002"/>
                  <a:gd name="connsiteY27" fmla="*/ 6438981 h 6858002"/>
                  <a:gd name="connsiteX28" fmla="*/ 4275385 w 4572002"/>
                  <a:gd name="connsiteY28" fmla="*/ 6463840 h 6858002"/>
                  <a:gd name="connsiteX29" fmla="*/ 4275382 w 4572002"/>
                  <a:gd name="connsiteY29" fmla="*/ 6463849 h 6858002"/>
                  <a:gd name="connsiteX30" fmla="*/ 4261587 w 4572002"/>
                  <a:gd name="connsiteY30" fmla="*/ 6513012 h 6858002"/>
                  <a:gd name="connsiteX31" fmla="*/ 4242781 w 4572002"/>
                  <a:gd name="connsiteY31" fmla="*/ 6546194 h 6858002"/>
                  <a:gd name="connsiteX32" fmla="*/ 4242781 w 4572002"/>
                  <a:gd name="connsiteY32" fmla="*/ 6546195 h 6858002"/>
                  <a:gd name="connsiteX33" fmla="*/ 4259120 w 4572002"/>
                  <a:gd name="connsiteY33" fmla="*/ 6521804 h 6858002"/>
                  <a:gd name="connsiteX34" fmla="*/ 4261587 w 4572002"/>
                  <a:gd name="connsiteY34" fmla="*/ 6513012 h 6858002"/>
                  <a:gd name="connsiteX35" fmla="*/ 4264398 w 4572002"/>
                  <a:gd name="connsiteY35" fmla="*/ 6508052 h 6858002"/>
                  <a:gd name="connsiteX36" fmla="*/ 4275382 w 4572002"/>
                  <a:gd name="connsiteY36" fmla="*/ 6463849 h 6858002"/>
                  <a:gd name="connsiteX37" fmla="*/ 4275385 w 4572002"/>
                  <a:gd name="connsiteY37" fmla="*/ 6463841 h 6858002"/>
                  <a:gd name="connsiteX38" fmla="*/ 4295315 w 4572002"/>
                  <a:gd name="connsiteY38" fmla="*/ 6438981 h 6858002"/>
                  <a:gd name="connsiteX39" fmla="*/ 4381289 w 4572002"/>
                  <a:gd name="connsiteY39" fmla="*/ 6365204 h 6858002"/>
                  <a:gd name="connsiteX40" fmla="*/ 4380008 w 4572002"/>
                  <a:gd name="connsiteY40" fmla="*/ 6387910 h 6858002"/>
                  <a:gd name="connsiteX41" fmla="*/ 4378243 w 4572002"/>
                  <a:gd name="connsiteY41" fmla="*/ 6391549 h 6858002"/>
                  <a:gd name="connsiteX42" fmla="*/ 4370589 w 4572002"/>
                  <a:gd name="connsiteY42" fmla="*/ 6407332 h 6858002"/>
                  <a:gd name="connsiteX43" fmla="*/ 4370589 w 4572002"/>
                  <a:gd name="connsiteY43" fmla="*/ 6407333 h 6858002"/>
                  <a:gd name="connsiteX44" fmla="*/ 4378243 w 4572002"/>
                  <a:gd name="connsiteY44" fmla="*/ 6391549 h 6858002"/>
                  <a:gd name="connsiteX45" fmla="*/ 4380008 w 4572002"/>
                  <a:gd name="connsiteY45" fmla="*/ 6387910 h 6858002"/>
                  <a:gd name="connsiteX46" fmla="*/ 4142220 w 4572002"/>
                  <a:gd name="connsiteY46" fmla="*/ 4221391 h 6858002"/>
                  <a:gd name="connsiteX47" fmla="*/ 4142220 w 4572002"/>
                  <a:gd name="connsiteY47" fmla="*/ 4221392 h 6858002"/>
                  <a:gd name="connsiteX48" fmla="*/ 4147936 w 4572002"/>
                  <a:gd name="connsiteY48" fmla="*/ 4253015 h 6858002"/>
                  <a:gd name="connsiteX49" fmla="*/ 4187752 w 4572002"/>
                  <a:gd name="connsiteY49" fmla="*/ 4324646 h 6858002"/>
                  <a:gd name="connsiteX50" fmla="*/ 4196706 w 4572002"/>
                  <a:gd name="connsiteY50" fmla="*/ 4363891 h 6858002"/>
                  <a:gd name="connsiteX51" fmla="*/ 4195944 w 4572002"/>
                  <a:gd name="connsiteY51" fmla="*/ 4482004 h 6858002"/>
                  <a:gd name="connsiteX52" fmla="*/ 4135934 w 4572002"/>
                  <a:gd name="connsiteY52" fmla="*/ 4659174 h 6858002"/>
                  <a:gd name="connsiteX53" fmla="*/ 4127932 w 4572002"/>
                  <a:gd name="connsiteY53" fmla="*/ 4677655 h 6858002"/>
                  <a:gd name="connsiteX54" fmla="*/ 4118025 w 4572002"/>
                  <a:gd name="connsiteY54" fmla="*/ 4767764 h 6858002"/>
                  <a:gd name="connsiteX55" fmla="*/ 4116716 w 4572002"/>
                  <a:gd name="connsiteY55" fmla="*/ 4800483 h 6858002"/>
                  <a:gd name="connsiteX56" fmla="*/ 4116716 w 4572002"/>
                  <a:gd name="connsiteY56" fmla="*/ 4800484 h 6858002"/>
                  <a:gd name="connsiteX57" fmla="*/ 4131552 w 4572002"/>
                  <a:gd name="connsiteY57" fmla="*/ 4828917 h 6858002"/>
                  <a:gd name="connsiteX58" fmla="*/ 4153733 w 4572002"/>
                  <a:gd name="connsiteY58" fmla="*/ 4863343 h 6858002"/>
                  <a:gd name="connsiteX59" fmla="*/ 4161262 w 4572002"/>
                  <a:gd name="connsiteY59" fmla="*/ 4889275 h 6858002"/>
                  <a:gd name="connsiteX60" fmla="*/ 4159557 w 4572002"/>
                  <a:gd name="connsiteY60" fmla="*/ 4912168 h 6858002"/>
                  <a:gd name="connsiteX61" fmla="*/ 4158155 w 4572002"/>
                  <a:gd name="connsiteY61" fmla="*/ 4933804 h 6858002"/>
                  <a:gd name="connsiteX62" fmla="*/ 4158155 w 4572002"/>
                  <a:gd name="connsiteY62" fmla="*/ 4933805 h 6858002"/>
                  <a:gd name="connsiteX63" fmla="*/ 4162914 w 4572002"/>
                  <a:gd name="connsiteY63" fmla="*/ 4952673 h 6858002"/>
                  <a:gd name="connsiteX64" fmla="*/ 4165707 w 4572002"/>
                  <a:gd name="connsiteY64" fmla="*/ 4957454 h 6858002"/>
                  <a:gd name="connsiteX65" fmla="*/ 4166985 w 4572002"/>
                  <a:gd name="connsiteY65" fmla="*/ 4961456 h 6858002"/>
                  <a:gd name="connsiteX66" fmla="*/ 4182989 w 4572002"/>
                  <a:gd name="connsiteY66" fmla="*/ 4987038 h 6858002"/>
                  <a:gd name="connsiteX67" fmla="*/ 4209468 w 4572002"/>
                  <a:gd name="connsiteY67" fmla="*/ 5041522 h 6858002"/>
                  <a:gd name="connsiteX68" fmla="*/ 4216684 w 4572002"/>
                  <a:gd name="connsiteY68" fmla="*/ 5072376 h 6858002"/>
                  <a:gd name="connsiteX69" fmla="*/ 4222587 w 4572002"/>
                  <a:gd name="connsiteY69" fmla="*/ 5087441 h 6858002"/>
                  <a:gd name="connsiteX70" fmla="*/ 4235615 w 4572002"/>
                  <a:gd name="connsiteY70" fmla="*/ 5133220 h 6858002"/>
                  <a:gd name="connsiteX71" fmla="*/ 4235616 w 4572002"/>
                  <a:gd name="connsiteY71" fmla="*/ 5133225 h 6858002"/>
                  <a:gd name="connsiteX72" fmla="*/ 4228901 w 4572002"/>
                  <a:gd name="connsiteY72" fmla="*/ 5166113 h 6858002"/>
                  <a:gd name="connsiteX73" fmla="*/ 4228901 w 4572002"/>
                  <a:gd name="connsiteY73" fmla="*/ 5166114 h 6858002"/>
                  <a:gd name="connsiteX74" fmla="*/ 4229593 w 4572002"/>
                  <a:gd name="connsiteY74" fmla="*/ 5172091 h 6858002"/>
                  <a:gd name="connsiteX75" fmla="*/ 4232139 w 4572002"/>
                  <a:gd name="connsiteY75" fmla="*/ 5179068 h 6858002"/>
                  <a:gd name="connsiteX76" fmla="*/ 4231973 w 4572002"/>
                  <a:gd name="connsiteY76" fmla="*/ 5229434 h 6858002"/>
                  <a:gd name="connsiteX77" fmla="*/ 4225669 w 4572002"/>
                  <a:gd name="connsiteY77" fmla="*/ 5241089 h 6858002"/>
                  <a:gd name="connsiteX78" fmla="*/ 4208517 w 4572002"/>
                  <a:gd name="connsiteY78" fmla="*/ 5272796 h 6858002"/>
                  <a:gd name="connsiteX79" fmla="*/ 4184613 w 4572002"/>
                  <a:gd name="connsiteY79" fmla="*/ 5312288 h 6858002"/>
                  <a:gd name="connsiteX80" fmla="*/ 4183557 w 4572002"/>
                  <a:gd name="connsiteY80" fmla="*/ 5321350 h 6858002"/>
                  <a:gd name="connsiteX81" fmla="*/ 4181083 w 4572002"/>
                  <a:gd name="connsiteY81" fmla="*/ 5326163 h 6858002"/>
                  <a:gd name="connsiteX82" fmla="*/ 4179637 w 4572002"/>
                  <a:gd name="connsiteY82" fmla="*/ 5355014 h 6858002"/>
                  <a:gd name="connsiteX83" fmla="*/ 4179637 w 4572002"/>
                  <a:gd name="connsiteY83" fmla="*/ 5355015 h 6858002"/>
                  <a:gd name="connsiteX84" fmla="*/ 4184513 w 4572002"/>
                  <a:gd name="connsiteY84" fmla="*/ 5385385 h 6858002"/>
                  <a:gd name="connsiteX85" fmla="*/ 4192704 w 4572002"/>
                  <a:gd name="connsiteY85" fmla="*/ 5425583 h 6858002"/>
                  <a:gd name="connsiteX86" fmla="*/ 4204327 w 4572002"/>
                  <a:gd name="connsiteY86" fmla="*/ 5480638 h 6858002"/>
                  <a:gd name="connsiteX87" fmla="*/ 4208850 w 4572002"/>
                  <a:gd name="connsiteY87" fmla="*/ 5507668 h 6858002"/>
                  <a:gd name="connsiteX88" fmla="*/ 4198232 w 4572002"/>
                  <a:gd name="connsiteY88" fmla="*/ 5531692 h 6858002"/>
                  <a:gd name="connsiteX89" fmla="*/ 4198231 w 4572002"/>
                  <a:gd name="connsiteY89" fmla="*/ 5531693 h 6858002"/>
                  <a:gd name="connsiteX90" fmla="*/ 4188085 w 4572002"/>
                  <a:gd name="connsiteY90" fmla="*/ 5547578 h 6858002"/>
                  <a:gd name="connsiteX91" fmla="*/ 4188085 w 4572002"/>
                  <a:gd name="connsiteY91" fmla="*/ 5547579 h 6858002"/>
                  <a:gd name="connsiteX92" fmla="*/ 4197659 w 4572002"/>
                  <a:gd name="connsiteY92" fmla="*/ 5562747 h 6858002"/>
                  <a:gd name="connsiteX93" fmla="*/ 4268907 w 4572002"/>
                  <a:gd name="connsiteY93" fmla="*/ 5704484 h 6858002"/>
                  <a:gd name="connsiteX94" fmla="*/ 4274812 w 4572002"/>
                  <a:gd name="connsiteY94" fmla="*/ 5740489 h 6858002"/>
                  <a:gd name="connsiteX95" fmla="*/ 4283578 w 4572002"/>
                  <a:gd name="connsiteY95" fmla="*/ 5760874 h 6858002"/>
                  <a:gd name="connsiteX96" fmla="*/ 4371973 w 4572002"/>
                  <a:gd name="connsiteY96" fmla="*/ 5883752 h 6858002"/>
                  <a:gd name="connsiteX97" fmla="*/ 4371974 w 4572002"/>
                  <a:gd name="connsiteY97" fmla="*/ 5883757 h 6858002"/>
                  <a:gd name="connsiteX98" fmla="*/ 4389877 w 4572002"/>
                  <a:gd name="connsiteY98" fmla="*/ 5935946 h 6858002"/>
                  <a:gd name="connsiteX99" fmla="*/ 4389878 w 4572002"/>
                  <a:gd name="connsiteY99" fmla="*/ 5935950 h 6858002"/>
                  <a:gd name="connsiteX100" fmla="*/ 4386259 w 4572002"/>
                  <a:gd name="connsiteY100" fmla="*/ 5993290 h 6858002"/>
                  <a:gd name="connsiteX101" fmla="*/ 4386259 w 4572002"/>
                  <a:gd name="connsiteY101" fmla="*/ 5993291 h 6858002"/>
                  <a:gd name="connsiteX102" fmla="*/ 4379782 w 4572002"/>
                  <a:gd name="connsiteY102" fmla="*/ 6026440 h 6858002"/>
                  <a:gd name="connsiteX103" fmla="*/ 4323583 w 4572002"/>
                  <a:gd name="connsiteY103" fmla="*/ 6108738 h 6858002"/>
                  <a:gd name="connsiteX104" fmla="*/ 4309890 w 4572002"/>
                  <a:gd name="connsiteY104" fmla="*/ 6133314 h 6858002"/>
                  <a:gd name="connsiteX105" fmla="*/ 4309890 w 4572002"/>
                  <a:gd name="connsiteY105" fmla="*/ 6133315 h 6858002"/>
                  <a:gd name="connsiteX106" fmla="*/ 4313591 w 4572002"/>
                  <a:gd name="connsiteY106" fmla="*/ 6143190 h 6858002"/>
                  <a:gd name="connsiteX107" fmla="*/ 4325486 w 4572002"/>
                  <a:gd name="connsiteY107" fmla="*/ 6155600 h 6858002"/>
                  <a:gd name="connsiteX108" fmla="*/ 4325488 w 4572002"/>
                  <a:gd name="connsiteY108" fmla="*/ 6155603 h 6858002"/>
                  <a:gd name="connsiteX109" fmla="*/ 4364160 w 4572002"/>
                  <a:gd name="connsiteY109" fmla="*/ 6228757 h 6858002"/>
                  <a:gd name="connsiteX110" fmla="*/ 4381497 w 4572002"/>
                  <a:gd name="connsiteY110" fmla="*/ 6361540 h 6858002"/>
                  <a:gd name="connsiteX111" fmla="*/ 4381497 w 4572002"/>
                  <a:gd name="connsiteY111" fmla="*/ 6361539 h 6858002"/>
                  <a:gd name="connsiteX112" fmla="*/ 4364160 w 4572002"/>
                  <a:gd name="connsiteY112" fmla="*/ 6228756 h 6858002"/>
                  <a:gd name="connsiteX113" fmla="*/ 4325488 w 4572002"/>
                  <a:gd name="connsiteY113" fmla="*/ 6155602 h 6858002"/>
                  <a:gd name="connsiteX114" fmla="*/ 4325486 w 4572002"/>
                  <a:gd name="connsiteY114" fmla="*/ 6155600 h 6858002"/>
                  <a:gd name="connsiteX115" fmla="*/ 4309890 w 4572002"/>
                  <a:gd name="connsiteY115" fmla="*/ 6133315 h 6858002"/>
                  <a:gd name="connsiteX116" fmla="*/ 4323583 w 4572002"/>
                  <a:gd name="connsiteY116" fmla="*/ 6108739 h 6858002"/>
                  <a:gd name="connsiteX117" fmla="*/ 4379782 w 4572002"/>
                  <a:gd name="connsiteY117" fmla="*/ 6026441 h 6858002"/>
                  <a:gd name="connsiteX118" fmla="*/ 4386259 w 4572002"/>
                  <a:gd name="connsiteY118" fmla="*/ 5993292 h 6858002"/>
                  <a:gd name="connsiteX119" fmla="*/ 4386259 w 4572002"/>
                  <a:gd name="connsiteY119" fmla="*/ 5993290 h 6858002"/>
                  <a:gd name="connsiteX120" fmla="*/ 4389712 w 4572002"/>
                  <a:gd name="connsiteY120" fmla="*/ 5964477 h 6858002"/>
                  <a:gd name="connsiteX121" fmla="*/ 4389878 w 4572002"/>
                  <a:gd name="connsiteY121" fmla="*/ 5935950 h 6858002"/>
                  <a:gd name="connsiteX122" fmla="*/ 4389878 w 4572002"/>
                  <a:gd name="connsiteY122" fmla="*/ 5935949 h 6858002"/>
                  <a:gd name="connsiteX123" fmla="*/ 4389877 w 4572002"/>
                  <a:gd name="connsiteY123" fmla="*/ 5935946 h 6858002"/>
                  <a:gd name="connsiteX124" fmla="*/ 4382997 w 4572002"/>
                  <a:gd name="connsiteY124" fmla="*/ 5909351 h 6858002"/>
                  <a:gd name="connsiteX125" fmla="*/ 4371974 w 4572002"/>
                  <a:gd name="connsiteY125" fmla="*/ 5883757 h 6858002"/>
                  <a:gd name="connsiteX126" fmla="*/ 4371973 w 4572002"/>
                  <a:gd name="connsiteY126" fmla="*/ 5883751 h 6858002"/>
                  <a:gd name="connsiteX127" fmla="*/ 4283578 w 4572002"/>
                  <a:gd name="connsiteY127" fmla="*/ 5760873 h 6858002"/>
                  <a:gd name="connsiteX128" fmla="*/ 4274812 w 4572002"/>
                  <a:gd name="connsiteY128" fmla="*/ 5740488 h 6858002"/>
                  <a:gd name="connsiteX129" fmla="*/ 4268907 w 4572002"/>
                  <a:gd name="connsiteY129" fmla="*/ 5704483 h 6858002"/>
                  <a:gd name="connsiteX130" fmla="*/ 4197659 w 4572002"/>
                  <a:gd name="connsiteY130" fmla="*/ 5562746 h 6858002"/>
                  <a:gd name="connsiteX131" fmla="*/ 4188085 w 4572002"/>
                  <a:gd name="connsiteY131" fmla="*/ 5547578 h 6858002"/>
                  <a:gd name="connsiteX132" fmla="*/ 4198231 w 4572002"/>
                  <a:gd name="connsiteY132" fmla="*/ 5531694 h 6858002"/>
                  <a:gd name="connsiteX133" fmla="*/ 4198232 w 4572002"/>
                  <a:gd name="connsiteY133" fmla="*/ 5531692 h 6858002"/>
                  <a:gd name="connsiteX134" fmla="*/ 4206630 w 4572002"/>
                  <a:gd name="connsiteY134" fmla="*/ 5520422 h 6858002"/>
                  <a:gd name="connsiteX135" fmla="*/ 4208850 w 4572002"/>
                  <a:gd name="connsiteY135" fmla="*/ 5507668 h 6858002"/>
                  <a:gd name="connsiteX136" fmla="*/ 4208850 w 4572002"/>
                  <a:gd name="connsiteY136" fmla="*/ 5507667 h 6858002"/>
                  <a:gd name="connsiteX137" fmla="*/ 4204327 w 4572002"/>
                  <a:gd name="connsiteY137" fmla="*/ 5480637 h 6858002"/>
                  <a:gd name="connsiteX138" fmla="*/ 4192704 w 4572002"/>
                  <a:gd name="connsiteY138" fmla="*/ 5425582 h 6858002"/>
                  <a:gd name="connsiteX139" fmla="*/ 4184513 w 4572002"/>
                  <a:gd name="connsiteY139" fmla="*/ 5385384 h 6858002"/>
                  <a:gd name="connsiteX140" fmla="*/ 4179637 w 4572002"/>
                  <a:gd name="connsiteY140" fmla="*/ 5355014 h 6858002"/>
                  <a:gd name="connsiteX141" fmla="*/ 4183557 w 4572002"/>
                  <a:gd name="connsiteY141" fmla="*/ 5321350 h 6858002"/>
                  <a:gd name="connsiteX142" fmla="*/ 4208517 w 4572002"/>
                  <a:gd name="connsiteY142" fmla="*/ 5272797 h 6858002"/>
                  <a:gd name="connsiteX143" fmla="*/ 4225669 w 4572002"/>
                  <a:gd name="connsiteY143" fmla="*/ 5241089 h 6858002"/>
                  <a:gd name="connsiteX144" fmla="*/ 4231973 w 4572002"/>
                  <a:gd name="connsiteY144" fmla="*/ 5229433 h 6858002"/>
                  <a:gd name="connsiteX145" fmla="*/ 4232139 w 4572002"/>
                  <a:gd name="connsiteY145" fmla="*/ 5179068 h 6858002"/>
                  <a:gd name="connsiteX146" fmla="*/ 4232139 w 4572002"/>
                  <a:gd name="connsiteY146" fmla="*/ 5179067 h 6858002"/>
                  <a:gd name="connsiteX147" fmla="*/ 4229593 w 4572002"/>
                  <a:gd name="connsiteY147" fmla="*/ 5172090 h 6858002"/>
                  <a:gd name="connsiteX148" fmla="*/ 4228901 w 4572002"/>
                  <a:gd name="connsiteY148" fmla="*/ 5166114 h 6858002"/>
                  <a:gd name="connsiteX149" fmla="*/ 4235616 w 4572002"/>
                  <a:gd name="connsiteY149" fmla="*/ 5133225 h 6858002"/>
                  <a:gd name="connsiteX150" fmla="*/ 4235616 w 4572002"/>
                  <a:gd name="connsiteY150" fmla="*/ 5133224 h 6858002"/>
                  <a:gd name="connsiteX151" fmla="*/ 4235615 w 4572002"/>
                  <a:gd name="connsiteY151" fmla="*/ 5133220 h 6858002"/>
                  <a:gd name="connsiteX152" fmla="*/ 4228473 w 4572002"/>
                  <a:gd name="connsiteY152" fmla="*/ 5102461 h 6858002"/>
                  <a:gd name="connsiteX153" fmla="*/ 4222587 w 4572002"/>
                  <a:gd name="connsiteY153" fmla="*/ 5087441 h 6858002"/>
                  <a:gd name="connsiteX154" fmla="*/ 4222582 w 4572002"/>
                  <a:gd name="connsiteY154" fmla="*/ 5087423 h 6858002"/>
                  <a:gd name="connsiteX155" fmla="*/ 4209468 w 4572002"/>
                  <a:gd name="connsiteY155" fmla="*/ 5041521 h 6858002"/>
                  <a:gd name="connsiteX156" fmla="*/ 4182989 w 4572002"/>
                  <a:gd name="connsiteY156" fmla="*/ 4987037 h 6858002"/>
                  <a:gd name="connsiteX157" fmla="*/ 4165707 w 4572002"/>
                  <a:gd name="connsiteY157" fmla="*/ 4957454 h 6858002"/>
                  <a:gd name="connsiteX158" fmla="*/ 4158155 w 4572002"/>
                  <a:gd name="connsiteY158" fmla="*/ 4933805 h 6858002"/>
                  <a:gd name="connsiteX159" fmla="*/ 4159557 w 4572002"/>
                  <a:gd name="connsiteY159" fmla="*/ 4912169 h 6858002"/>
                  <a:gd name="connsiteX160" fmla="*/ 4161262 w 4572002"/>
                  <a:gd name="connsiteY160" fmla="*/ 4889276 h 6858002"/>
                  <a:gd name="connsiteX161" fmla="*/ 4161262 w 4572002"/>
                  <a:gd name="connsiteY161" fmla="*/ 4889275 h 6858002"/>
                  <a:gd name="connsiteX162" fmla="*/ 4156484 w 4572002"/>
                  <a:gd name="connsiteY162" fmla="*/ 4867614 h 6858002"/>
                  <a:gd name="connsiteX163" fmla="*/ 4153733 w 4572002"/>
                  <a:gd name="connsiteY163" fmla="*/ 4863343 h 6858002"/>
                  <a:gd name="connsiteX164" fmla="*/ 4151983 w 4572002"/>
                  <a:gd name="connsiteY164" fmla="*/ 4857317 h 6858002"/>
                  <a:gd name="connsiteX165" fmla="*/ 4131552 w 4572002"/>
                  <a:gd name="connsiteY165" fmla="*/ 4828916 h 6858002"/>
                  <a:gd name="connsiteX166" fmla="*/ 4116716 w 4572002"/>
                  <a:gd name="connsiteY166" fmla="*/ 4800483 h 6858002"/>
                  <a:gd name="connsiteX167" fmla="*/ 4118025 w 4572002"/>
                  <a:gd name="connsiteY167" fmla="*/ 4767765 h 6858002"/>
                  <a:gd name="connsiteX168" fmla="*/ 4127932 w 4572002"/>
                  <a:gd name="connsiteY168" fmla="*/ 4677656 h 6858002"/>
                  <a:gd name="connsiteX169" fmla="*/ 4135934 w 4572002"/>
                  <a:gd name="connsiteY169" fmla="*/ 4659175 h 6858002"/>
                  <a:gd name="connsiteX170" fmla="*/ 4195944 w 4572002"/>
                  <a:gd name="connsiteY170" fmla="*/ 4482005 h 6858002"/>
                  <a:gd name="connsiteX171" fmla="*/ 4196706 w 4572002"/>
                  <a:gd name="connsiteY171" fmla="*/ 4363891 h 6858002"/>
                  <a:gd name="connsiteX172" fmla="*/ 4196706 w 4572002"/>
                  <a:gd name="connsiteY172" fmla="*/ 4363890 h 6858002"/>
                  <a:gd name="connsiteX173" fmla="*/ 4187752 w 4572002"/>
                  <a:gd name="connsiteY173" fmla="*/ 4324645 h 6858002"/>
                  <a:gd name="connsiteX174" fmla="*/ 4147936 w 4572002"/>
                  <a:gd name="connsiteY174" fmla="*/ 4253014 h 6858002"/>
                  <a:gd name="connsiteX175" fmla="*/ 4211111 w 4572002"/>
                  <a:gd name="connsiteY175" fmla="*/ 2836172 h 6858002"/>
                  <a:gd name="connsiteX176" fmla="*/ 4202421 w 4572002"/>
                  <a:gd name="connsiteY176" fmla="*/ 2848793 h 6858002"/>
                  <a:gd name="connsiteX177" fmla="*/ 4186816 w 4572002"/>
                  <a:gd name="connsiteY177" fmla="*/ 2897785 h 6858002"/>
                  <a:gd name="connsiteX178" fmla="*/ 4185787 w 4572002"/>
                  <a:gd name="connsiteY178" fmla="*/ 2903551 h 6858002"/>
                  <a:gd name="connsiteX179" fmla="*/ 4182513 w 4572002"/>
                  <a:gd name="connsiteY179" fmla="*/ 2914328 h 6858002"/>
                  <a:gd name="connsiteX180" fmla="*/ 4177882 w 4572002"/>
                  <a:gd name="connsiteY180" fmla="*/ 2947858 h 6858002"/>
                  <a:gd name="connsiteX181" fmla="*/ 4177881 w 4572002"/>
                  <a:gd name="connsiteY181" fmla="*/ 2947862 h 6858002"/>
                  <a:gd name="connsiteX182" fmla="*/ 4177881 w 4572002"/>
                  <a:gd name="connsiteY182" fmla="*/ 2947863 h 6858002"/>
                  <a:gd name="connsiteX183" fmla="*/ 4181465 w 4572002"/>
                  <a:gd name="connsiteY183" fmla="*/ 2982149 h 6858002"/>
                  <a:gd name="connsiteX184" fmla="*/ 4193158 w 4572002"/>
                  <a:gd name="connsiteY184" fmla="*/ 3077402 h 6858002"/>
                  <a:gd name="connsiteX185" fmla="*/ 4180703 w 4572002"/>
                  <a:gd name="connsiteY185" fmla="*/ 3172654 h 6858002"/>
                  <a:gd name="connsiteX186" fmla="*/ 4133076 w 4572002"/>
                  <a:gd name="connsiteY186" fmla="*/ 3489467 h 6858002"/>
                  <a:gd name="connsiteX187" fmla="*/ 4110977 w 4572002"/>
                  <a:gd name="connsiteY187" fmla="*/ 3544713 h 6858002"/>
                  <a:gd name="connsiteX188" fmla="*/ 4093355 w 4572002"/>
                  <a:gd name="connsiteY188" fmla="*/ 3574408 h 6858002"/>
                  <a:gd name="connsiteX189" fmla="*/ 4093355 w 4572002"/>
                  <a:gd name="connsiteY189" fmla="*/ 3574409 h 6858002"/>
                  <a:gd name="connsiteX190" fmla="*/ 4105453 w 4572002"/>
                  <a:gd name="connsiteY190" fmla="*/ 3606818 h 6858002"/>
                  <a:gd name="connsiteX191" fmla="*/ 4118979 w 4572002"/>
                  <a:gd name="connsiteY191" fmla="*/ 3630633 h 6858002"/>
                  <a:gd name="connsiteX192" fmla="*/ 4136708 w 4572002"/>
                  <a:gd name="connsiteY192" fmla="*/ 3654416 h 6858002"/>
                  <a:gd name="connsiteX193" fmla="*/ 4140382 w 4572002"/>
                  <a:gd name="connsiteY193" fmla="*/ 3668940 h 6858002"/>
                  <a:gd name="connsiteX194" fmla="*/ 4143220 w 4572002"/>
                  <a:gd name="connsiteY194" fmla="*/ 3680164 h 6858002"/>
                  <a:gd name="connsiteX195" fmla="*/ 4139172 w 4572002"/>
                  <a:gd name="connsiteY195" fmla="*/ 3734837 h 6858002"/>
                  <a:gd name="connsiteX196" fmla="*/ 4139172 w 4572002"/>
                  <a:gd name="connsiteY196" fmla="*/ 3734838 h 6858002"/>
                  <a:gd name="connsiteX197" fmla="*/ 4139554 w 4572002"/>
                  <a:gd name="connsiteY197" fmla="*/ 3754653 h 6858002"/>
                  <a:gd name="connsiteX198" fmla="*/ 4145911 w 4572002"/>
                  <a:gd name="connsiteY198" fmla="*/ 3789776 h 6858002"/>
                  <a:gd name="connsiteX199" fmla="*/ 4130980 w 4572002"/>
                  <a:gd name="connsiteY199" fmla="*/ 3822472 h 6858002"/>
                  <a:gd name="connsiteX200" fmla="*/ 4116645 w 4572002"/>
                  <a:gd name="connsiteY200" fmla="*/ 3852619 h 6858002"/>
                  <a:gd name="connsiteX201" fmla="*/ 4116645 w 4572002"/>
                  <a:gd name="connsiteY201" fmla="*/ 3852620 h 6858002"/>
                  <a:gd name="connsiteX202" fmla="*/ 4117425 w 4572002"/>
                  <a:gd name="connsiteY202" fmla="*/ 3868764 h 6858002"/>
                  <a:gd name="connsiteX203" fmla="*/ 4126028 w 4572002"/>
                  <a:gd name="connsiteY203" fmla="*/ 3885337 h 6858002"/>
                  <a:gd name="connsiteX204" fmla="*/ 4126028 w 4572002"/>
                  <a:gd name="connsiteY204" fmla="*/ 3885339 h 6858002"/>
                  <a:gd name="connsiteX205" fmla="*/ 4148409 w 4572002"/>
                  <a:gd name="connsiteY205" fmla="*/ 3923125 h 6858002"/>
                  <a:gd name="connsiteX206" fmla="*/ 4157913 w 4572002"/>
                  <a:gd name="connsiteY206" fmla="*/ 3962160 h 6858002"/>
                  <a:gd name="connsiteX207" fmla="*/ 4142221 w 4572002"/>
                  <a:gd name="connsiteY207" fmla="*/ 4043838 h 6858002"/>
                  <a:gd name="connsiteX208" fmla="*/ 4142220 w 4572002"/>
                  <a:gd name="connsiteY208" fmla="*/ 4043839 h 6858002"/>
                  <a:gd name="connsiteX209" fmla="*/ 4127099 w 4572002"/>
                  <a:gd name="connsiteY209" fmla="*/ 4103825 h 6858002"/>
                  <a:gd name="connsiteX210" fmla="*/ 4127099 w 4572002"/>
                  <a:gd name="connsiteY210" fmla="*/ 4103826 h 6858002"/>
                  <a:gd name="connsiteX211" fmla="*/ 4129066 w 4572002"/>
                  <a:gd name="connsiteY211" fmla="*/ 4134256 h 6858002"/>
                  <a:gd name="connsiteX212" fmla="*/ 4138410 w 4572002"/>
                  <a:gd name="connsiteY212" fmla="*/ 4165382 h 6858002"/>
                  <a:gd name="connsiteX213" fmla="*/ 4138410 w 4572002"/>
                  <a:gd name="connsiteY213" fmla="*/ 4165384 h 6858002"/>
                  <a:gd name="connsiteX214" fmla="*/ 4142315 w 4572002"/>
                  <a:gd name="connsiteY214" fmla="*/ 4192388 h 6858002"/>
                  <a:gd name="connsiteX215" fmla="*/ 4142315 w 4572002"/>
                  <a:gd name="connsiteY215" fmla="*/ 4192387 h 6858002"/>
                  <a:gd name="connsiteX216" fmla="*/ 4138410 w 4572002"/>
                  <a:gd name="connsiteY216" fmla="*/ 4165383 h 6858002"/>
                  <a:gd name="connsiteX217" fmla="*/ 4138410 w 4572002"/>
                  <a:gd name="connsiteY217" fmla="*/ 4165382 h 6858002"/>
                  <a:gd name="connsiteX218" fmla="*/ 4127099 w 4572002"/>
                  <a:gd name="connsiteY218" fmla="*/ 4103826 h 6858002"/>
                  <a:gd name="connsiteX219" fmla="*/ 4142220 w 4572002"/>
                  <a:gd name="connsiteY219" fmla="*/ 4043840 h 6858002"/>
                  <a:gd name="connsiteX220" fmla="*/ 4142221 w 4572002"/>
                  <a:gd name="connsiteY220" fmla="*/ 4043838 h 6858002"/>
                  <a:gd name="connsiteX221" fmla="*/ 4155523 w 4572002"/>
                  <a:gd name="connsiteY221" fmla="*/ 4002410 h 6858002"/>
                  <a:gd name="connsiteX222" fmla="*/ 4157913 w 4572002"/>
                  <a:gd name="connsiteY222" fmla="*/ 3962160 h 6858002"/>
                  <a:gd name="connsiteX223" fmla="*/ 4157913 w 4572002"/>
                  <a:gd name="connsiteY223" fmla="*/ 3962159 h 6858002"/>
                  <a:gd name="connsiteX224" fmla="*/ 4126028 w 4572002"/>
                  <a:gd name="connsiteY224" fmla="*/ 3885338 h 6858002"/>
                  <a:gd name="connsiteX225" fmla="*/ 4126028 w 4572002"/>
                  <a:gd name="connsiteY225" fmla="*/ 3885337 h 6858002"/>
                  <a:gd name="connsiteX226" fmla="*/ 4116645 w 4572002"/>
                  <a:gd name="connsiteY226" fmla="*/ 3852620 h 6858002"/>
                  <a:gd name="connsiteX227" fmla="*/ 4130980 w 4572002"/>
                  <a:gd name="connsiteY227" fmla="*/ 3822473 h 6858002"/>
                  <a:gd name="connsiteX228" fmla="*/ 4145911 w 4572002"/>
                  <a:gd name="connsiteY228" fmla="*/ 3789777 h 6858002"/>
                  <a:gd name="connsiteX229" fmla="*/ 4145911 w 4572002"/>
                  <a:gd name="connsiteY229" fmla="*/ 3789776 h 6858002"/>
                  <a:gd name="connsiteX230" fmla="*/ 4139554 w 4572002"/>
                  <a:gd name="connsiteY230" fmla="*/ 3754652 h 6858002"/>
                  <a:gd name="connsiteX231" fmla="*/ 4139172 w 4572002"/>
                  <a:gd name="connsiteY231" fmla="*/ 3734838 h 6858002"/>
                  <a:gd name="connsiteX232" fmla="*/ 4143220 w 4572002"/>
                  <a:gd name="connsiteY232" fmla="*/ 3680164 h 6858002"/>
                  <a:gd name="connsiteX233" fmla="*/ 4143220 w 4572002"/>
                  <a:gd name="connsiteY233" fmla="*/ 3680163 h 6858002"/>
                  <a:gd name="connsiteX234" fmla="*/ 4140382 w 4572002"/>
                  <a:gd name="connsiteY234" fmla="*/ 3668940 h 6858002"/>
                  <a:gd name="connsiteX235" fmla="*/ 4136708 w 4572002"/>
                  <a:gd name="connsiteY235" fmla="*/ 3654416 h 6858002"/>
                  <a:gd name="connsiteX236" fmla="*/ 4136708 w 4572002"/>
                  <a:gd name="connsiteY236" fmla="*/ 3654416 h 6858002"/>
                  <a:gd name="connsiteX237" fmla="*/ 4136708 w 4572002"/>
                  <a:gd name="connsiteY237" fmla="*/ 3654415 h 6858002"/>
                  <a:gd name="connsiteX238" fmla="*/ 4118979 w 4572002"/>
                  <a:gd name="connsiteY238" fmla="*/ 3630632 h 6858002"/>
                  <a:gd name="connsiteX239" fmla="*/ 4105453 w 4572002"/>
                  <a:gd name="connsiteY239" fmla="*/ 3606817 h 6858002"/>
                  <a:gd name="connsiteX240" fmla="*/ 4095707 w 4572002"/>
                  <a:gd name="connsiteY240" fmla="*/ 3587174 h 6858002"/>
                  <a:gd name="connsiteX241" fmla="*/ 4093355 w 4572002"/>
                  <a:gd name="connsiteY241" fmla="*/ 3574408 h 6858002"/>
                  <a:gd name="connsiteX242" fmla="*/ 4098434 w 4572002"/>
                  <a:gd name="connsiteY242" fmla="*/ 3562321 h 6858002"/>
                  <a:gd name="connsiteX243" fmla="*/ 4110977 w 4572002"/>
                  <a:gd name="connsiteY243" fmla="*/ 3544714 h 6858002"/>
                  <a:gd name="connsiteX244" fmla="*/ 4133076 w 4572002"/>
                  <a:gd name="connsiteY244" fmla="*/ 3489468 h 6858002"/>
                  <a:gd name="connsiteX245" fmla="*/ 4180703 w 4572002"/>
                  <a:gd name="connsiteY245" fmla="*/ 3172655 h 6858002"/>
                  <a:gd name="connsiteX246" fmla="*/ 4193158 w 4572002"/>
                  <a:gd name="connsiteY246" fmla="*/ 3077402 h 6858002"/>
                  <a:gd name="connsiteX247" fmla="*/ 4193158 w 4572002"/>
                  <a:gd name="connsiteY247" fmla="*/ 3077401 h 6858002"/>
                  <a:gd name="connsiteX248" fmla="*/ 4181465 w 4572002"/>
                  <a:gd name="connsiteY248" fmla="*/ 2982148 h 6858002"/>
                  <a:gd name="connsiteX249" fmla="*/ 4177881 w 4572002"/>
                  <a:gd name="connsiteY249" fmla="*/ 2947863 h 6858002"/>
                  <a:gd name="connsiteX250" fmla="*/ 4177882 w 4572002"/>
                  <a:gd name="connsiteY250" fmla="*/ 2947858 h 6858002"/>
                  <a:gd name="connsiteX251" fmla="*/ 4185787 w 4572002"/>
                  <a:gd name="connsiteY251" fmla="*/ 2903551 h 6858002"/>
                  <a:gd name="connsiteX252" fmla="*/ 4202421 w 4572002"/>
                  <a:gd name="connsiteY252" fmla="*/ 2848794 h 6858002"/>
                  <a:gd name="connsiteX253" fmla="*/ 4211111 w 4572002"/>
                  <a:gd name="connsiteY253" fmla="*/ 2836173 h 6858002"/>
                  <a:gd name="connsiteX254" fmla="*/ 3726625 w 4572002"/>
                  <a:gd name="connsiteY254" fmla="*/ 1508458 h 6858002"/>
                  <a:gd name="connsiteX255" fmla="*/ 3698531 w 4572002"/>
                  <a:gd name="connsiteY255" fmla="*/ 1596214 h 6858002"/>
                  <a:gd name="connsiteX256" fmla="*/ 3700436 w 4572002"/>
                  <a:gd name="connsiteY256" fmla="*/ 1624981 h 6858002"/>
                  <a:gd name="connsiteX257" fmla="*/ 3757017 w 4572002"/>
                  <a:gd name="connsiteY257" fmla="*/ 1697754 h 6858002"/>
                  <a:gd name="connsiteX258" fmla="*/ 3779686 w 4572002"/>
                  <a:gd name="connsiteY258" fmla="*/ 1733189 h 6858002"/>
                  <a:gd name="connsiteX259" fmla="*/ 3821407 w 4572002"/>
                  <a:gd name="connsiteY259" fmla="*/ 1833776 h 6858002"/>
                  <a:gd name="connsiteX260" fmla="*/ 3829028 w 4572002"/>
                  <a:gd name="connsiteY260" fmla="*/ 1842159 h 6858002"/>
                  <a:gd name="connsiteX261" fmla="*/ 3919519 w 4572002"/>
                  <a:gd name="connsiteY261" fmla="*/ 1916455 h 6858002"/>
                  <a:gd name="connsiteX262" fmla="*/ 3934949 w 4572002"/>
                  <a:gd name="connsiteY262" fmla="*/ 1933220 h 6858002"/>
                  <a:gd name="connsiteX263" fmla="*/ 3958954 w 4572002"/>
                  <a:gd name="connsiteY263" fmla="*/ 1953414 h 6858002"/>
                  <a:gd name="connsiteX264" fmla="*/ 4005437 w 4572002"/>
                  <a:gd name="connsiteY264" fmla="*/ 2016470 h 6858002"/>
                  <a:gd name="connsiteX265" fmla="*/ 4020296 w 4572002"/>
                  <a:gd name="connsiteY265" fmla="*/ 2094579 h 6858002"/>
                  <a:gd name="connsiteX266" fmla="*/ 4042967 w 4572002"/>
                  <a:gd name="connsiteY266" fmla="*/ 2188880 h 6858002"/>
                  <a:gd name="connsiteX267" fmla="*/ 4058207 w 4572002"/>
                  <a:gd name="connsiteY267" fmla="*/ 2228315 h 6858002"/>
                  <a:gd name="connsiteX268" fmla="*/ 4087164 w 4572002"/>
                  <a:gd name="connsiteY268" fmla="*/ 2334045 h 6858002"/>
                  <a:gd name="connsiteX269" fmla="*/ 4111549 w 4572002"/>
                  <a:gd name="connsiteY269" fmla="*/ 2409486 h 6858002"/>
                  <a:gd name="connsiteX270" fmla="*/ 4128650 w 4572002"/>
                  <a:gd name="connsiteY270" fmla="*/ 2435913 h 6858002"/>
                  <a:gd name="connsiteX271" fmla="*/ 4134481 w 4572002"/>
                  <a:gd name="connsiteY271" fmla="*/ 2463018 h 6858002"/>
                  <a:gd name="connsiteX272" fmla="*/ 4125839 w 4572002"/>
                  <a:gd name="connsiteY272" fmla="*/ 2518262 h 6858002"/>
                  <a:gd name="connsiteX273" fmla="*/ 4125838 w 4572002"/>
                  <a:gd name="connsiteY273" fmla="*/ 2518264 h 6858002"/>
                  <a:gd name="connsiteX274" fmla="*/ 4122194 w 4572002"/>
                  <a:gd name="connsiteY274" fmla="*/ 2545006 h 6858002"/>
                  <a:gd name="connsiteX275" fmla="*/ 4122194 w 4572002"/>
                  <a:gd name="connsiteY275" fmla="*/ 2545007 h 6858002"/>
                  <a:gd name="connsiteX276" fmla="*/ 4126408 w 4572002"/>
                  <a:gd name="connsiteY276" fmla="*/ 2571035 h 6858002"/>
                  <a:gd name="connsiteX277" fmla="*/ 4199563 w 4572002"/>
                  <a:gd name="connsiteY277" fmla="*/ 2668002 h 6858002"/>
                  <a:gd name="connsiteX278" fmla="*/ 4247953 w 4572002"/>
                  <a:gd name="connsiteY278" fmla="*/ 2745349 h 6858002"/>
                  <a:gd name="connsiteX279" fmla="*/ 4247954 w 4572002"/>
                  <a:gd name="connsiteY279" fmla="*/ 2745352 h 6858002"/>
                  <a:gd name="connsiteX280" fmla="*/ 4253873 w 4572002"/>
                  <a:gd name="connsiteY280" fmla="*/ 2778006 h 6858002"/>
                  <a:gd name="connsiteX281" fmla="*/ 4253453 w 4572002"/>
                  <a:gd name="connsiteY281" fmla="*/ 2785440 h 6858002"/>
                  <a:gd name="connsiteX282" fmla="*/ 4243374 w 4572002"/>
                  <a:gd name="connsiteY282" fmla="*/ 2811780 h 6858002"/>
                  <a:gd name="connsiteX283" fmla="*/ 4243371 w 4572002"/>
                  <a:gd name="connsiteY283" fmla="*/ 2811787 h 6858002"/>
                  <a:gd name="connsiteX284" fmla="*/ 4243372 w 4572002"/>
                  <a:gd name="connsiteY284" fmla="*/ 2811787 h 6858002"/>
                  <a:gd name="connsiteX285" fmla="*/ 4243374 w 4572002"/>
                  <a:gd name="connsiteY285" fmla="*/ 2811780 h 6858002"/>
                  <a:gd name="connsiteX286" fmla="*/ 4253025 w 4572002"/>
                  <a:gd name="connsiteY286" fmla="*/ 2793023 h 6858002"/>
                  <a:gd name="connsiteX287" fmla="*/ 4253453 w 4572002"/>
                  <a:gd name="connsiteY287" fmla="*/ 2785440 h 6858002"/>
                  <a:gd name="connsiteX288" fmla="*/ 4254654 w 4572002"/>
                  <a:gd name="connsiteY288" fmla="*/ 2782305 h 6858002"/>
                  <a:gd name="connsiteX289" fmla="*/ 4253873 w 4572002"/>
                  <a:gd name="connsiteY289" fmla="*/ 2778006 h 6858002"/>
                  <a:gd name="connsiteX290" fmla="*/ 4254284 w 4572002"/>
                  <a:gd name="connsiteY290" fmla="*/ 2770758 h 6858002"/>
                  <a:gd name="connsiteX291" fmla="*/ 4247954 w 4572002"/>
                  <a:gd name="connsiteY291" fmla="*/ 2745352 h 6858002"/>
                  <a:gd name="connsiteX292" fmla="*/ 4247953 w 4572002"/>
                  <a:gd name="connsiteY292" fmla="*/ 2745348 h 6858002"/>
                  <a:gd name="connsiteX293" fmla="*/ 4199563 w 4572002"/>
                  <a:gd name="connsiteY293" fmla="*/ 2668001 h 6858002"/>
                  <a:gd name="connsiteX294" fmla="*/ 4126408 w 4572002"/>
                  <a:gd name="connsiteY294" fmla="*/ 2571034 h 6858002"/>
                  <a:gd name="connsiteX295" fmla="*/ 4122194 w 4572002"/>
                  <a:gd name="connsiteY295" fmla="*/ 2545007 h 6858002"/>
                  <a:gd name="connsiteX296" fmla="*/ 4125838 w 4572002"/>
                  <a:gd name="connsiteY296" fmla="*/ 2518265 h 6858002"/>
                  <a:gd name="connsiteX297" fmla="*/ 4125839 w 4572002"/>
                  <a:gd name="connsiteY297" fmla="*/ 2518262 h 6858002"/>
                  <a:gd name="connsiteX298" fmla="*/ 4132419 w 4572002"/>
                  <a:gd name="connsiteY298" fmla="*/ 2490551 h 6858002"/>
                  <a:gd name="connsiteX299" fmla="*/ 4134481 w 4572002"/>
                  <a:gd name="connsiteY299" fmla="*/ 2463018 h 6858002"/>
                  <a:gd name="connsiteX300" fmla="*/ 4134481 w 4572002"/>
                  <a:gd name="connsiteY300" fmla="*/ 2463017 h 6858002"/>
                  <a:gd name="connsiteX301" fmla="*/ 4111549 w 4572002"/>
                  <a:gd name="connsiteY301" fmla="*/ 2409485 h 6858002"/>
                  <a:gd name="connsiteX302" fmla="*/ 4087164 w 4572002"/>
                  <a:gd name="connsiteY302" fmla="*/ 2334044 h 6858002"/>
                  <a:gd name="connsiteX303" fmla="*/ 4058207 w 4572002"/>
                  <a:gd name="connsiteY303" fmla="*/ 2228314 h 6858002"/>
                  <a:gd name="connsiteX304" fmla="*/ 4042967 w 4572002"/>
                  <a:gd name="connsiteY304" fmla="*/ 2188879 h 6858002"/>
                  <a:gd name="connsiteX305" fmla="*/ 4020296 w 4572002"/>
                  <a:gd name="connsiteY305" fmla="*/ 2094578 h 6858002"/>
                  <a:gd name="connsiteX306" fmla="*/ 4005437 w 4572002"/>
                  <a:gd name="connsiteY306" fmla="*/ 2016469 h 6858002"/>
                  <a:gd name="connsiteX307" fmla="*/ 3958954 w 4572002"/>
                  <a:gd name="connsiteY307" fmla="*/ 1953413 h 6858002"/>
                  <a:gd name="connsiteX308" fmla="*/ 3934949 w 4572002"/>
                  <a:gd name="connsiteY308" fmla="*/ 1933219 h 6858002"/>
                  <a:gd name="connsiteX309" fmla="*/ 3919519 w 4572002"/>
                  <a:gd name="connsiteY309" fmla="*/ 1916454 h 6858002"/>
                  <a:gd name="connsiteX310" fmla="*/ 3829028 w 4572002"/>
                  <a:gd name="connsiteY310" fmla="*/ 1842158 h 6858002"/>
                  <a:gd name="connsiteX311" fmla="*/ 3821407 w 4572002"/>
                  <a:gd name="connsiteY311" fmla="*/ 1833775 h 6858002"/>
                  <a:gd name="connsiteX312" fmla="*/ 3779686 w 4572002"/>
                  <a:gd name="connsiteY312" fmla="*/ 1733188 h 6858002"/>
                  <a:gd name="connsiteX313" fmla="*/ 3757018 w 4572002"/>
                  <a:gd name="connsiteY313" fmla="*/ 1697753 h 6858002"/>
                  <a:gd name="connsiteX314" fmla="*/ 3700436 w 4572002"/>
                  <a:gd name="connsiteY314" fmla="*/ 1624980 h 6858002"/>
                  <a:gd name="connsiteX315" fmla="*/ 3698532 w 4572002"/>
                  <a:gd name="connsiteY315" fmla="*/ 1596213 h 6858002"/>
                  <a:gd name="connsiteX316" fmla="*/ 3745230 w 4572002"/>
                  <a:gd name="connsiteY316" fmla="*/ 1459073 h 6858002"/>
                  <a:gd name="connsiteX317" fmla="*/ 3745229 w 4572002"/>
                  <a:gd name="connsiteY317" fmla="*/ 1459074 h 6858002"/>
                  <a:gd name="connsiteX318" fmla="*/ 3736012 w 4572002"/>
                  <a:gd name="connsiteY318" fmla="*/ 1481572 h 6858002"/>
                  <a:gd name="connsiteX319" fmla="*/ 3764423 w 4572002"/>
                  <a:gd name="connsiteY319" fmla="*/ 1268758 h 6858002"/>
                  <a:gd name="connsiteX320" fmla="*/ 3769590 w 4572002"/>
                  <a:gd name="connsiteY320" fmla="*/ 1286070 h 6858002"/>
                  <a:gd name="connsiteX321" fmla="*/ 3791927 w 4572002"/>
                  <a:gd name="connsiteY321" fmla="*/ 1350628 h 6858002"/>
                  <a:gd name="connsiteX322" fmla="*/ 3786333 w 4572002"/>
                  <a:gd name="connsiteY322" fmla="*/ 1413840 h 6858002"/>
                  <a:gd name="connsiteX323" fmla="*/ 3791928 w 4572002"/>
                  <a:gd name="connsiteY323" fmla="*/ 1350627 h 6858002"/>
                  <a:gd name="connsiteX324" fmla="*/ 3769590 w 4572002"/>
                  <a:gd name="connsiteY324" fmla="*/ 1286069 h 6858002"/>
                  <a:gd name="connsiteX325" fmla="*/ 3706152 w 4572002"/>
                  <a:gd name="connsiteY325" fmla="*/ 773035 h 6858002"/>
                  <a:gd name="connsiteX326" fmla="*/ 3706152 w 4572002"/>
                  <a:gd name="connsiteY326" fmla="*/ 773036 h 6858002"/>
                  <a:gd name="connsiteX327" fmla="*/ 3714152 w 4572002"/>
                  <a:gd name="connsiteY327" fmla="*/ 854380 h 6858002"/>
                  <a:gd name="connsiteX328" fmla="*/ 3745205 w 4572002"/>
                  <a:gd name="connsiteY328" fmla="*/ 915344 h 6858002"/>
                  <a:gd name="connsiteX329" fmla="*/ 3755683 w 4572002"/>
                  <a:gd name="connsiteY329" fmla="*/ 927156 h 6858002"/>
                  <a:gd name="connsiteX330" fmla="*/ 3752063 w 4572002"/>
                  <a:gd name="connsiteY330" fmla="*/ 1097088 h 6858002"/>
                  <a:gd name="connsiteX331" fmla="*/ 3747681 w 4572002"/>
                  <a:gd name="connsiteY331" fmla="*/ 1123186 h 6858002"/>
                  <a:gd name="connsiteX332" fmla="*/ 3772400 w 4572002"/>
                  <a:gd name="connsiteY332" fmla="*/ 1184029 h 6858002"/>
                  <a:gd name="connsiteX333" fmla="*/ 3747682 w 4572002"/>
                  <a:gd name="connsiteY333" fmla="*/ 1123185 h 6858002"/>
                  <a:gd name="connsiteX334" fmla="*/ 3752064 w 4572002"/>
                  <a:gd name="connsiteY334" fmla="*/ 1097087 h 6858002"/>
                  <a:gd name="connsiteX335" fmla="*/ 3755684 w 4572002"/>
                  <a:gd name="connsiteY335" fmla="*/ 927155 h 6858002"/>
                  <a:gd name="connsiteX336" fmla="*/ 3745206 w 4572002"/>
                  <a:gd name="connsiteY336" fmla="*/ 915343 h 6858002"/>
                  <a:gd name="connsiteX337" fmla="*/ 3714152 w 4572002"/>
                  <a:gd name="connsiteY337" fmla="*/ 854379 h 6858002"/>
                  <a:gd name="connsiteX338" fmla="*/ 3761553 w 4572002"/>
                  <a:gd name="connsiteY338" fmla="*/ 517851 h 6858002"/>
                  <a:gd name="connsiteX339" fmla="*/ 3752635 w 4572002"/>
                  <a:gd name="connsiteY339" fmla="*/ 556048 h 6858002"/>
                  <a:gd name="connsiteX340" fmla="*/ 3746157 w 4572002"/>
                  <a:gd name="connsiteY340" fmla="*/ 580051 h 6858002"/>
                  <a:gd name="connsiteX341" fmla="*/ 3742776 w 4572002"/>
                  <a:gd name="connsiteY341" fmla="*/ 642538 h 6858002"/>
                  <a:gd name="connsiteX342" fmla="*/ 3730253 w 4572002"/>
                  <a:gd name="connsiteY342" fmla="*/ 694928 h 6858002"/>
                  <a:gd name="connsiteX343" fmla="*/ 3742777 w 4572002"/>
                  <a:gd name="connsiteY343" fmla="*/ 642537 h 6858002"/>
                  <a:gd name="connsiteX344" fmla="*/ 3746158 w 4572002"/>
                  <a:gd name="connsiteY344" fmla="*/ 580050 h 6858002"/>
                  <a:gd name="connsiteX345" fmla="*/ 3752636 w 4572002"/>
                  <a:gd name="connsiteY345" fmla="*/ 556047 h 6858002"/>
                  <a:gd name="connsiteX346" fmla="*/ 3774848 w 4572002"/>
                  <a:gd name="connsiteY346" fmla="*/ 298169 h 6858002"/>
                  <a:gd name="connsiteX347" fmla="*/ 3760065 w 4572002"/>
                  <a:gd name="connsiteY347" fmla="*/ 313534 h 6858002"/>
                  <a:gd name="connsiteX348" fmla="*/ 3759493 w 4572002"/>
                  <a:gd name="connsiteY348" fmla="*/ 338871 h 6858002"/>
                  <a:gd name="connsiteX349" fmla="*/ 3759500 w 4572002"/>
                  <a:gd name="connsiteY349" fmla="*/ 338900 h 6858002"/>
                  <a:gd name="connsiteX350" fmla="*/ 3769400 w 4572002"/>
                  <a:gd name="connsiteY350" fmla="*/ 395640 h 6858002"/>
                  <a:gd name="connsiteX351" fmla="*/ 3765590 w 4572002"/>
                  <a:gd name="connsiteY351" fmla="*/ 367328 h 6858002"/>
                  <a:gd name="connsiteX352" fmla="*/ 3759500 w 4572002"/>
                  <a:gd name="connsiteY352" fmla="*/ 338900 h 6858002"/>
                  <a:gd name="connsiteX353" fmla="*/ 3759494 w 4572002"/>
                  <a:gd name="connsiteY353" fmla="*/ 338870 h 6858002"/>
                  <a:gd name="connsiteX354" fmla="*/ 3760066 w 4572002"/>
                  <a:gd name="connsiteY354" fmla="*/ 313533 h 6858002"/>
                  <a:gd name="connsiteX355" fmla="*/ 3782393 w 4572002"/>
                  <a:gd name="connsiteY355" fmla="*/ 281568 h 6858002"/>
                  <a:gd name="connsiteX356" fmla="*/ 3777498 w 4572002"/>
                  <a:gd name="connsiteY356" fmla="*/ 295415 h 6858002"/>
                  <a:gd name="connsiteX357" fmla="*/ 3777499 w 4572002"/>
                  <a:gd name="connsiteY357" fmla="*/ 295415 h 6858002"/>
                  <a:gd name="connsiteX358" fmla="*/ 3769073 w 4572002"/>
                  <a:gd name="connsiteY358" fmla="*/ 24486 h 6858002"/>
                  <a:gd name="connsiteX359" fmla="*/ 3766810 w 4572002"/>
                  <a:gd name="connsiteY359" fmla="*/ 74129 h 6858002"/>
                  <a:gd name="connsiteX360" fmla="*/ 3772734 w 4572002"/>
                  <a:gd name="connsiteY360" fmla="*/ 125861 h 6858002"/>
                  <a:gd name="connsiteX361" fmla="*/ 3777129 w 4572002"/>
                  <a:gd name="connsiteY361" fmla="*/ 153387 h 6858002"/>
                  <a:gd name="connsiteX362" fmla="*/ 3785402 w 4572002"/>
                  <a:gd name="connsiteY362" fmla="*/ 228944 h 6858002"/>
                  <a:gd name="connsiteX363" fmla="*/ 3780943 w 4572002"/>
                  <a:gd name="connsiteY363" fmla="*/ 177271 h 6858002"/>
                  <a:gd name="connsiteX364" fmla="*/ 3777129 w 4572002"/>
                  <a:gd name="connsiteY364" fmla="*/ 153387 h 6858002"/>
                  <a:gd name="connsiteX365" fmla="*/ 3776930 w 4572002"/>
                  <a:gd name="connsiteY365" fmla="*/ 151569 h 6858002"/>
                  <a:gd name="connsiteX366" fmla="*/ 3766811 w 4572002"/>
                  <a:gd name="connsiteY366" fmla="*/ 74129 h 6858002"/>
                  <a:gd name="connsiteX367" fmla="*/ 3766492 w 4572002"/>
                  <a:gd name="connsiteY367" fmla="*/ 0 h 6858002"/>
                  <a:gd name="connsiteX368" fmla="*/ 4230600 w 4572002"/>
                  <a:gd name="connsiteY368" fmla="*/ 0 h 6858002"/>
                  <a:gd name="connsiteX369" fmla="*/ 4229473 w 4572002"/>
                  <a:gd name="connsiteY369" fmla="*/ 2817 h 6858002"/>
                  <a:gd name="connsiteX370" fmla="*/ 4215375 w 4572002"/>
                  <a:gd name="connsiteY370" fmla="*/ 63587 h 6858002"/>
                  <a:gd name="connsiteX371" fmla="*/ 4201468 w 4572002"/>
                  <a:gd name="connsiteY371" fmla="*/ 176939 h 6858002"/>
                  <a:gd name="connsiteX372" fmla="*/ 4193466 w 4572002"/>
                  <a:gd name="connsiteY372" fmla="*/ 200182 h 6858002"/>
                  <a:gd name="connsiteX373" fmla="*/ 4155554 w 4572002"/>
                  <a:gd name="connsiteY373" fmla="*/ 340774 h 6858002"/>
                  <a:gd name="connsiteX374" fmla="*/ 4156319 w 4572002"/>
                  <a:gd name="connsiteY374" fmla="*/ 453364 h 6858002"/>
                  <a:gd name="connsiteX375" fmla="*/ 4158033 w 4572002"/>
                  <a:gd name="connsiteY375" fmla="*/ 462126 h 6858002"/>
                  <a:gd name="connsiteX376" fmla="*/ 4170605 w 4572002"/>
                  <a:gd name="connsiteY376" fmla="*/ 505182 h 6858002"/>
                  <a:gd name="connsiteX377" fmla="*/ 4167177 w 4572002"/>
                  <a:gd name="connsiteY377" fmla="*/ 571860 h 6858002"/>
                  <a:gd name="connsiteX378" fmla="*/ 4149840 w 4572002"/>
                  <a:gd name="connsiteY378" fmla="*/ 617772 h 6858002"/>
                  <a:gd name="connsiteX379" fmla="*/ 4149078 w 4572002"/>
                  <a:gd name="connsiteY379" fmla="*/ 674923 h 6858002"/>
                  <a:gd name="connsiteX380" fmla="*/ 4159937 w 4572002"/>
                  <a:gd name="connsiteY380" fmla="*/ 740268 h 6858002"/>
                  <a:gd name="connsiteX381" fmla="*/ 4162223 w 4572002"/>
                  <a:gd name="connsiteY381" fmla="*/ 769605 h 6858002"/>
                  <a:gd name="connsiteX382" fmla="*/ 4184703 w 4572002"/>
                  <a:gd name="connsiteY382" fmla="*/ 850189 h 6858002"/>
                  <a:gd name="connsiteX383" fmla="*/ 4179179 w 4572002"/>
                  <a:gd name="connsiteY383" fmla="*/ 898198 h 6858002"/>
                  <a:gd name="connsiteX384" fmla="*/ 4164319 w 4572002"/>
                  <a:gd name="connsiteY384" fmla="*/ 945444 h 6858002"/>
                  <a:gd name="connsiteX385" fmla="*/ 4150030 w 4572002"/>
                  <a:gd name="connsiteY385" fmla="*/ 975733 h 6858002"/>
                  <a:gd name="connsiteX386" fmla="*/ 4139934 w 4572002"/>
                  <a:gd name="connsiteY386" fmla="*/ 1036887 h 6858002"/>
                  <a:gd name="connsiteX387" fmla="*/ 4141458 w 4572002"/>
                  <a:gd name="connsiteY387" fmla="*/ 1048125 h 6858002"/>
                  <a:gd name="connsiteX388" fmla="*/ 4154032 w 4572002"/>
                  <a:gd name="connsiteY388" fmla="*/ 1230633 h 6858002"/>
                  <a:gd name="connsiteX389" fmla="*/ 4174225 w 4572002"/>
                  <a:gd name="connsiteY389" fmla="*/ 1303024 h 6858002"/>
                  <a:gd name="connsiteX390" fmla="*/ 4176701 w 4572002"/>
                  <a:gd name="connsiteY390" fmla="*/ 1318456 h 6858002"/>
                  <a:gd name="connsiteX391" fmla="*/ 4199372 w 4572002"/>
                  <a:gd name="connsiteY391" fmla="*/ 1472575 h 6858002"/>
                  <a:gd name="connsiteX392" fmla="*/ 4200325 w 4572002"/>
                  <a:gd name="connsiteY392" fmla="*/ 1489720 h 6858002"/>
                  <a:gd name="connsiteX393" fmla="*/ 4196324 w 4572002"/>
                  <a:gd name="connsiteY393" fmla="*/ 1537537 h 6858002"/>
                  <a:gd name="connsiteX394" fmla="*/ 4237474 w 4572002"/>
                  <a:gd name="connsiteY394" fmla="*/ 1650317 h 6858002"/>
                  <a:gd name="connsiteX395" fmla="*/ 4251572 w 4572002"/>
                  <a:gd name="connsiteY395" fmla="*/ 1763287 h 6858002"/>
                  <a:gd name="connsiteX396" fmla="*/ 4251380 w 4572002"/>
                  <a:gd name="connsiteY396" fmla="*/ 1825393 h 6858002"/>
                  <a:gd name="connsiteX397" fmla="*/ 4261478 w 4572002"/>
                  <a:gd name="connsiteY397" fmla="*/ 1869780 h 6858002"/>
                  <a:gd name="connsiteX398" fmla="*/ 4292149 w 4572002"/>
                  <a:gd name="connsiteY398" fmla="*/ 1978940 h 6858002"/>
                  <a:gd name="connsiteX399" fmla="*/ 4296911 w 4572002"/>
                  <a:gd name="connsiteY399" fmla="*/ 2030378 h 6858002"/>
                  <a:gd name="connsiteX400" fmla="*/ 4307201 w 4572002"/>
                  <a:gd name="connsiteY400" fmla="*/ 2085054 h 6858002"/>
                  <a:gd name="connsiteX401" fmla="*/ 4353302 w 4572002"/>
                  <a:gd name="connsiteY401" fmla="*/ 2220312 h 6858002"/>
                  <a:gd name="connsiteX402" fmla="*/ 4350636 w 4572002"/>
                  <a:gd name="connsiteY402" fmla="*/ 2330806 h 6858002"/>
                  <a:gd name="connsiteX403" fmla="*/ 4351206 w 4572002"/>
                  <a:gd name="connsiteY403" fmla="*/ 2401292 h 6858002"/>
                  <a:gd name="connsiteX404" fmla="*/ 4366446 w 4572002"/>
                  <a:gd name="connsiteY404" fmla="*/ 2485307 h 6858002"/>
                  <a:gd name="connsiteX405" fmla="*/ 4388736 w 4572002"/>
                  <a:gd name="connsiteY405" fmla="*/ 2554079 h 6858002"/>
                  <a:gd name="connsiteX406" fmla="*/ 4406453 w 4572002"/>
                  <a:gd name="connsiteY406" fmla="*/ 2649143 h 6858002"/>
                  <a:gd name="connsiteX407" fmla="*/ 4440554 w 4572002"/>
                  <a:gd name="connsiteY407" fmla="*/ 2743826 h 6858002"/>
                  <a:gd name="connsiteX408" fmla="*/ 4466653 w 4572002"/>
                  <a:gd name="connsiteY408" fmla="*/ 2809930 h 6858002"/>
                  <a:gd name="connsiteX409" fmla="*/ 4489705 w 4572002"/>
                  <a:gd name="connsiteY409" fmla="*/ 2901943 h 6858002"/>
                  <a:gd name="connsiteX410" fmla="*/ 4505897 w 4572002"/>
                  <a:gd name="connsiteY410" fmla="*/ 3042728 h 6858002"/>
                  <a:gd name="connsiteX411" fmla="*/ 4507613 w 4572002"/>
                  <a:gd name="connsiteY411" fmla="*/ 3107500 h 6858002"/>
                  <a:gd name="connsiteX412" fmla="*/ 4545521 w 4572002"/>
                  <a:gd name="connsiteY412" fmla="*/ 3209993 h 6858002"/>
                  <a:gd name="connsiteX413" fmla="*/ 4563811 w 4572002"/>
                  <a:gd name="connsiteY413" fmla="*/ 3253809 h 6858002"/>
                  <a:gd name="connsiteX414" fmla="*/ 4548570 w 4572002"/>
                  <a:gd name="connsiteY414" fmla="*/ 3293244 h 6858002"/>
                  <a:gd name="connsiteX415" fmla="*/ 4531043 w 4572002"/>
                  <a:gd name="connsiteY415" fmla="*/ 3318771 h 6858002"/>
                  <a:gd name="connsiteX416" fmla="*/ 4545904 w 4572002"/>
                  <a:gd name="connsiteY416" fmla="*/ 3399546 h 6858002"/>
                  <a:gd name="connsiteX417" fmla="*/ 4561524 w 4572002"/>
                  <a:gd name="connsiteY417" fmla="*/ 3485275 h 6858002"/>
                  <a:gd name="connsiteX418" fmla="*/ 4572002 w 4572002"/>
                  <a:gd name="connsiteY418" fmla="*/ 3546617 h 6858002"/>
                  <a:gd name="connsiteX419" fmla="*/ 4563620 w 4572002"/>
                  <a:gd name="connsiteY419" fmla="*/ 3623201 h 6858002"/>
                  <a:gd name="connsiteX420" fmla="*/ 4560192 w 4572002"/>
                  <a:gd name="connsiteY420" fmla="*/ 3683591 h 6858002"/>
                  <a:gd name="connsiteX421" fmla="*/ 4550476 w 4572002"/>
                  <a:gd name="connsiteY421" fmla="*/ 3732361 h 6858002"/>
                  <a:gd name="connsiteX422" fmla="*/ 4544759 w 4572002"/>
                  <a:gd name="connsiteY422" fmla="*/ 3749506 h 6858002"/>
                  <a:gd name="connsiteX423" fmla="*/ 4500182 w 4572002"/>
                  <a:gd name="connsiteY423" fmla="*/ 3885338 h 6858002"/>
                  <a:gd name="connsiteX424" fmla="*/ 4464557 w 4572002"/>
                  <a:gd name="connsiteY424" fmla="*/ 4030503 h 6858002"/>
                  <a:gd name="connsiteX425" fmla="*/ 4487039 w 4572002"/>
                  <a:gd name="connsiteY425" fmla="*/ 4124614 h 6858002"/>
                  <a:gd name="connsiteX426" fmla="*/ 4486656 w 4572002"/>
                  <a:gd name="connsiteY426" fmla="*/ 4159667 h 6858002"/>
                  <a:gd name="connsiteX427" fmla="*/ 4491801 w 4572002"/>
                  <a:gd name="connsiteY427" fmla="*/ 4320837 h 6858002"/>
                  <a:gd name="connsiteX428" fmla="*/ 4497325 w 4572002"/>
                  <a:gd name="connsiteY428" fmla="*/ 4349222 h 6858002"/>
                  <a:gd name="connsiteX429" fmla="*/ 4474653 w 4572002"/>
                  <a:gd name="connsiteY429" fmla="*/ 4502579 h 6858002"/>
                  <a:gd name="connsiteX430" fmla="*/ 4470844 w 4572002"/>
                  <a:gd name="connsiteY430" fmla="*/ 4558207 h 6858002"/>
                  <a:gd name="connsiteX431" fmla="*/ 4464557 w 4572002"/>
                  <a:gd name="connsiteY431" fmla="*/ 4609452 h 6858002"/>
                  <a:gd name="connsiteX432" fmla="*/ 4463033 w 4572002"/>
                  <a:gd name="connsiteY432" fmla="*/ 4681083 h 6858002"/>
                  <a:gd name="connsiteX433" fmla="*/ 4465891 w 4572002"/>
                  <a:gd name="connsiteY433" fmla="*/ 4755381 h 6858002"/>
                  <a:gd name="connsiteX434" fmla="*/ 4465319 w 4572002"/>
                  <a:gd name="connsiteY434" fmla="*/ 4838250 h 6858002"/>
                  <a:gd name="connsiteX435" fmla="*/ 4460367 w 4572002"/>
                  <a:gd name="connsiteY435" fmla="*/ 4871019 h 6858002"/>
                  <a:gd name="connsiteX436" fmla="*/ 4463795 w 4572002"/>
                  <a:gd name="connsiteY436" fmla="*/ 4959602 h 6858002"/>
                  <a:gd name="connsiteX437" fmla="*/ 4458082 w 4572002"/>
                  <a:gd name="connsiteY437" fmla="*/ 5006086 h 6858002"/>
                  <a:gd name="connsiteX438" fmla="*/ 4456937 w 4572002"/>
                  <a:gd name="connsiteY438" fmla="*/ 5082670 h 6858002"/>
                  <a:gd name="connsiteX439" fmla="*/ 4455603 w 4572002"/>
                  <a:gd name="connsiteY439" fmla="*/ 5107627 h 6858002"/>
                  <a:gd name="connsiteX440" fmla="*/ 4454840 w 4572002"/>
                  <a:gd name="connsiteY440" fmla="*/ 5129916 h 6858002"/>
                  <a:gd name="connsiteX441" fmla="*/ 4470464 w 4572002"/>
                  <a:gd name="connsiteY441" fmla="*/ 5206308 h 6858002"/>
                  <a:gd name="connsiteX442" fmla="*/ 4471415 w 4572002"/>
                  <a:gd name="connsiteY442" fmla="*/ 5274129 h 6858002"/>
                  <a:gd name="connsiteX443" fmla="*/ 4483990 w 4572002"/>
                  <a:gd name="connsiteY443" fmla="*/ 5393005 h 6858002"/>
                  <a:gd name="connsiteX444" fmla="*/ 4479607 w 4572002"/>
                  <a:gd name="connsiteY444" fmla="*/ 5419295 h 6858002"/>
                  <a:gd name="connsiteX445" fmla="*/ 4477894 w 4572002"/>
                  <a:gd name="connsiteY445" fmla="*/ 5501594 h 6858002"/>
                  <a:gd name="connsiteX446" fmla="*/ 4476560 w 4572002"/>
                  <a:gd name="connsiteY446" fmla="*/ 5548460 h 6858002"/>
                  <a:gd name="connsiteX447" fmla="*/ 4485703 w 4572002"/>
                  <a:gd name="connsiteY447" fmla="*/ 5606372 h 6858002"/>
                  <a:gd name="connsiteX448" fmla="*/ 4505134 w 4572002"/>
                  <a:gd name="connsiteY448" fmla="*/ 5706959 h 6858002"/>
                  <a:gd name="connsiteX449" fmla="*/ 4508183 w 4572002"/>
                  <a:gd name="connsiteY449" fmla="*/ 5733440 h 6858002"/>
                  <a:gd name="connsiteX450" fmla="*/ 4517519 w 4572002"/>
                  <a:gd name="connsiteY450" fmla="*/ 5781830 h 6858002"/>
                  <a:gd name="connsiteX451" fmla="*/ 4519234 w 4572002"/>
                  <a:gd name="connsiteY451" fmla="*/ 5790592 h 6858002"/>
                  <a:gd name="connsiteX452" fmla="*/ 4542855 w 4572002"/>
                  <a:gd name="connsiteY452" fmla="*/ 5864318 h 6858002"/>
                  <a:gd name="connsiteX453" fmla="*/ 4544759 w 4572002"/>
                  <a:gd name="connsiteY453" fmla="*/ 5902610 h 6858002"/>
                  <a:gd name="connsiteX454" fmla="*/ 4544951 w 4572002"/>
                  <a:gd name="connsiteY454" fmla="*/ 6012723 h 6858002"/>
                  <a:gd name="connsiteX455" fmla="*/ 4541332 w 4572002"/>
                  <a:gd name="connsiteY455" fmla="*/ 6059397 h 6858002"/>
                  <a:gd name="connsiteX456" fmla="*/ 4527426 w 4572002"/>
                  <a:gd name="connsiteY456" fmla="*/ 6171605 h 6858002"/>
                  <a:gd name="connsiteX457" fmla="*/ 4520568 w 4572002"/>
                  <a:gd name="connsiteY457" fmla="*/ 6242093 h 6858002"/>
                  <a:gd name="connsiteX458" fmla="*/ 4509706 w 4572002"/>
                  <a:gd name="connsiteY458" fmla="*/ 6323058 h 6858002"/>
                  <a:gd name="connsiteX459" fmla="*/ 4502848 w 4572002"/>
                  <a:gd name="connsiteY459" fmla="*/ 6415833 h 6858002"/>
                  <a:gd name="connsiteX460" fmla="*/ 4482084 w 4572002"/>
                  <a:gd name="connsiteY460" fmla="*/ 6584812 h 6858002"/>
                  <a:gd name="connsiteX461" fmla="*/ 4460557 w 4572002"/>
                  <a:gd name="connsiteY461" fmla="*/ 6748458 h 6858002"/>
                  <a:gd name="connsiteX462" fmla="*/ 4441507 w 4572002"/>
                  <a:gd name="connsiteY462" fmla="*/ 6815516 h 6858002"/>
                  <a:gd name="connsiteX463" fmla="*/ 4431806 w 4572002"/>
                  <a:gd name="connsiteY463" fmla="*/ 6858001 h 6858002"/>
                  <a:gd name="connsiteX464" fmla="*/ 4259554 w 4572002"/>
                  <a:gd name="connsiteY464" fmla="*/ 6858001 h 6858002"/>
                  <a:gd name="connsiteX465" fmla="*/ 4259554 w 4572002"/>
                  <a:gd name="connsiteY465" fmla="*/ 6858002 h 6858002"/>
                  <a:gd name="connsiteX466" fmla="*/ 0 w 4572002"/>
                  <a:gd name="connsiteY466" fmla="*/ 6858002 h 6858002"/>
                  <a:gd name="connsiteX467" fmla="*/ 0 w 4572002"/>
                  <a:gd name="connsiteY467" fmla="*/ 2 h 6858002"/>
                  <a:gd name="connsiteX468" fmla="*/ 3766492 w 4572002"/>
                  <a:gd name="connsiteY468" fmla="*/ 1 h 6858002"/>
                  <a:gd name="connsiteX469" fmla="*/ 3769210 w 4572002"/>
                  <a:gd name="connsiteY469" fmla="*/ 21486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Lst>
                <a:rect l="l" t="t" r="r" b="b"/>
                <a:pathLst>
                  <a:path w="4572002" h="6858002">
                    <a:moveTo>
                      <a:pt x="4214994" y="6564620"/>
                    </a:moveTo>
                    <a:lnTo>
                      <a:pt x="4214994" y="6564621"/>
                    </a:lnTo>
                    <a:cubicBezTo>
                      <a:pt x="4225281" y="6575479"/>
                      <a:pt x="4231378" y="6582147"/>
                      <a:pt x="4237474" y="6588626"/>
                    </a:cubicBezTo>
                    <a:lnTo>
                      <a:pt x="4254096" y="6625225"/>
                    </a:lnTo>
                    <a:lnTo>
                      <a:pt x="4247001" y="6662540"/>
                    </a:lnTo>
                    <a:lnTo>
                      <a:pt x="4247000" y="6662541"/>
                    </a:lnTo>
                    <a:lnTo>
                      <a:pt x="4246999" y="6662544"/>
                    </a:lnTo>
                    <a:lnTo>
                      <a:pt x="4235550" y="6683027"/>
                    </a:lnTo>
                    <a:lnTo>
                      <a:pt x="4232403" y="6702976"/>
                    </a:lnTo>
                    <a:lnTo>
                      <a:pt x="4232403" y="6702977"/>
                    </a:lnTo>
                    <a:cubicBezTo>
                      <a:pt x="4232808" y="6716169"/>
                      <a:pt x="4237951" y="6729219"/>
                      <a:pt x="4246238" y="6742553"/>
                    </a:cubicBezTo>
                    <a:lnTo>
                      <a:pt x="4246239" y="6742555"/>
                    </a:lnTo>
                    <a:lnTo>
                      <a:pt x="4265716" y="6812062"/>
                    </a:lnTo>
                    <a:lnTo>
                      <a:pt x="4265717" y="6812064"/>
                    </a:lnTo>
                    <a:lnTo>
                      <a:pt x="4265717" y="6812063"/>
                    </a:lnTo>
                    <a:lnTo>
                      <a:pt x="4265716" y="6812062"/>
                    </a:lnTo>
                    <a:lnTo>
                      <a:pt x="4260942" y="6776800"/>
                    </a:lnTo>
                    <a:lnTo>
                      <a:pt x="4246239" y="6742555"/>
                    </a:lnTo>
                    <a:lnTo>
                      <a:pt x="4246238" y="6742552"/>
                    </a:lnTo>
                    <a:lnTo>
                      <a:pt x="4232403" y="6702976"/>
                    </a:lnTo>
                    <a:lnTo>
                      <a:pt x="4246999" y="6662544"/>
                    </a:lnTo>
                    <a:lnTo>
                      <a:pt x="4247000" y="6662542"/>
                    </a:lnTo>
                    <a:lnTo>
                      <a:pt x="4247001" y="6662540"/>
                    </a:lnTo>
                    <a:lnTo>
                      <a:pt x="4254084" y="6645552"/>
                    </a:lnTo>
                    <a:lnTo>
                      <a:pt x="4254096" y="6625225"/>
                    </a:lnTo>
                    <a:lnTo>
                      <a:pt x="4254096" y="6625224"/>
                    </a:lnTo>
                    <a:cubicBezTo>
                      <a:pt x="4252000" y="6611341"/>
                      <a:pt x="4245951" y="6597578"/>
                      <a:pt x="4237474" y="6588625"/>
                    </a:cubicBezTo>
                    <a:close/>
                    <a:moveTo>
                      <a:pt x="4295315" y="6438981"/>
                    </a:moveTo>
                    <a:lnTo>
                      <a:pt x="4275385" y="6463840"/>
                    </a:lnTo>
                    <a:lnTo>
                      <a:pt x="4275382" y="6463849"/>
                    </a:lnTo>
                    <a:lnTo>
                      <a:pt x="4261587" y="6513012"/>
                    </a:lnTo>
                    <a:lnTo>
                      <a:pt x="4242781" y="6546194"/>
                    </a:lnTo>
                    <a:lnTo>
                      <a:pt x="4242781" y="6546195"/>
                    </a:lnTo>
                    <a:lnTo>
                      <a:pt x="4259120" y="6521804"/>
                    </a:lnTo>
                    <a:lnTo>
                      <a:pt x="4261587" y="6513012"/>
                    </a:lnTo>
                    <a:lnTo>
                      <a:pt x="4264398" y="6508052"/>
                    </a:lnTo>
                    <a:lnTo>
                      <a:pt x="4275382" y="6463849"/>
                    </a:lnTo>
                    <a:lnTo>
                      <a:pt x="4275385" y="6463841"/>
                    </a:lnTo>
                    <a:cubicBezTo>
                      <a:pt x="4278336" y="6451650"/>
                      <a:pt x="4285813" y="6444077"/>
                      <a:pt x="4295315" y="6438981"/>
                    </a:cubicBezTo>
                    <a:close/>
                    <a:moveTo>
                      <a:pt x="4381289" y="6365204"/>
                    </a:moveTo>
                    <a:lnTo>
                      <a:pt x="4380008" y="6387910"/>
                    </a:lnTo>
                    <a:lnTo>
                      <a:pt x="4378243" y="6391549"/>
                    </a:lnTo>
                    <a:lnTo>
                      <a:pt x="4370589" y="6407332"/>
                    </a:lnTo>
                    <a:lnTo>
                      <a:pt x="4370589" y="6407333"/>
                    </a:lnTo>
                    <a:lnTo>
                      <a:pt x="4378243" y="6391549"/>
                    </a:lnTo>
                    <a:lnTo>
                      <a:pt x="4380008" y="6387910"/>
                    </a:lnTo>
                    <a:close/>
                    <a:moveTo>
                      <a:pt x="4142220" y="4221391"/>
                    </a:moveTo>
                    <a:lnTo>
                      <a:pt x="4142220" y="4221392"/>
                    </a:lnTo>
                    <a:cubicBezTo>
                      <a:pt x="4142982" y="4232061"/>
                      <a:pt x="4143172" y="4243873"/>
                      <a:pt x="4147936" y="4253015"/>
                    </a:cubicBezTo>
                    <a:cubicBezTo>
                      <a:pt x="4160129" y="4277402"/>
                      <a:pt x="4175749" y="4300071"/>
                      <a:pt x="4187752" y="4324646"/>
                    </a:cubicBezTo>
                    <a:lnTo>
                      <a:pt x="4196706" y="4363891"/>
                    </a:lnTo>
                    <a:lnTo>
                      <a:pt x="4195944" y="4482004"/>
                    </a:lnTo>
                    <a:cubicBezTo>
                      <a:pt x="4193276" y="4546776"/>
                      <a:pt x="4192704" y="4612500"/>
                      <a:pt x="4135934" y="4659174"/>
                    </a:cubicBezTo>
                    <a:cubicBezTo>
                      <a:pt x="4131362" y="4662986"/>
                      <a:pt x="4128694" y="4671176"/>
                      <a:pt x="4127932" y="4677655"/>
                    </a:cubicBezTo>
                    <a:cubicBezTo>
                      <a:pt x="4124313" y="4707564"/>
                      <a:pt x="4123931" y="4738235"/>
                      <a:pt x="4118025" y="4767764"/>
                    </a:cubicBezTo>
                    <a:cubicBezTo>
                      <a:pt x="4115644" y="4779575"/>
                      <a:pt x="4114835" y="4790387"/>
                      <a:pt x="4116716" y="4800483"/>
                    </a:cubicBezTo>
                    <a:lnTo>
                      <a:pt x="4116716" y="4800484"/>
                    </a:lnTo>
                    <a:cubicBezTo>
                      <a:pt x="4118597" y="4810581"/>
                      <a:pt x="4123170" y="4819964"/>
                      <a:pt x="4131552" y="4828917"/>
                    </a:cubicBezTo>
                    <a:lnTo>
                      <a:pt x="4153733" y="4863343"/>
                    </a:lnTo>
                    <a:lnTo>
                      <a:pt x="4161262" y="4889275"/>
                    </a:lnTo>
                    <a:lnTo>
                      <a:pt x="4159557" y="4912168"/>
                    </a:lnTo>
                    <a:cubicBezTo>
                      <a:pt x="4157842" y="4919978"/>
                      <a:pt x="4157485" y="4927122"/>
                      <a:pt x="4158155" y="4933804"/>
                    </a:cubicBezTo>
                    <a:lnTo>
                      <a:pt x="4158155" y="4933805"/>
                    </a:lnTo>
                    <a:lnTo>
                      <a:pt x="4162914" y="4952673"/>
                    </a:lnTo>
                    <a:lnTo>
                      <a:pt x="4165707" y="4957454"/>
                    </a:lnTo>
                    <a:lnTo>
                      <a:pt x="4166985" y="4961456"/>
                    </a:lnTo>
                    <a:cubicBezTo>
                      <a:pt x="4171496" y="4970097"/>
                      <a:pt x="4177202" y="4978394"/>
                      <a:pt x="4182989" y="4987038"/>
                    </a:cubicBezTo>
                    <a:cubicBezTo>
                      <a:pt x="4194228" y="5003802"/>
                      <a:pt x="4208326" y="5022853"/>
                      <a:pt x="4209468" y="5041522"/>
                    </a:cubicBezTo>
                    <a:cubicBezTo>
                      <a:pt x="4210087" y="5052096"/>
                      <a:pt x="4213005" y="5062300"/>
                      <a:pt x="4216684" y="5072376"/>
                    </a:cubicBezTo>
                    <a:lnTo>
                      <a:pt x="4222587" y="5087441"/>
                    </a:lnTo>
                    <a:lnTo>
                      <a:pt x="4235615" y="5133220"/>
                    </a:lnTo>
                    <a:lnTo>
                      <a:pt x="4235616" y="5133225"/>
                    </a:lnTo>
                    <a:lnTo>
                      <a:pt x="4228901" y="5166113"/>
                    </a:lnTo>
                    <a:lnTo>
                      <a:pt x="4228901" y="5166114"/>
                    </a:lnTo>
                    <a:cubicBezTo>
                      <a:pt x="4228139" y="5167638"/>
                      <a:pt x="4228712" y="5169781"/>
                      <a:pt x="4229593" y="5172091"/>
                    </a:cubicBezTo>
                    <a:lnTo>
                      <a:pt x="4232139" y="5179068"/>
                    </a:lnTo>
                    <a:cubicBezTo>
                      <a:pt x="4235759" y="5196595"/>
                      <a:pt x="4235807" y="5213598"/>
                      <a:pt x="4231973" y="5229434"/>
                    </a:cubicBezTo>
                    <a:lnTo>
                      <a:pt x="4225669" y="5241089"/>
                    </a:lnTo>
                    <a:lnTo>
                      <a:pt x="4208517" y="5272796"/>
                    </a:lnTo>
                    <a:cubicBezTo>
                      <a:pt x="4196871" y="5285441"/>
                      <a:pt x="4189165" y="5298595"/>
                      <a:pt x="4184613" y="5312288"/>
                    </a:cubicBezTo>
                    <a:lnTo>
                      <a:pt x="4183557" y="5321350"/>
                    </a:lnTo>
                    <a:lnTo>
                      <a:pt x="4181083" y="5326163"/>
                    </a:lnTo>
                    <a:lnTo>
                      <a:pt x="4179637" y="5355014"/>
                    </a:lnTo>
                    <a:lnTo>
                      <a:pt x="4179637" y="5355015"/>
                    </a:lnTo>
                    <a:cubicBezTo>
                      <a:pt x="4180286" y="5364883"/>
                      <a:pt x="4181989" y="5375003"/>
                      <a:pt x="4184513" y="5385385"/>
                    </a:cubicBezTo>
                    <a:cubicBezTo>
                      <a:pt x="4187752" y="5398722"/>
                      <a:pt x="4190038" y="5412058"/>
                      <a:pt x="4192704" y="5425583"/>
                    </a:cubicBezTo>
                    <a:cubicBezTo>
                      <a:pt x="4196514" y="5443871"/>
                      <a:pt x="4200516" y="5462352"/>
                      <a:pt x="4204327" y="5480638"/>
                    </a:cubicBezTo>
                    <a:lnTo>
                      <a:pt x="4208850" y="5507668"/>
                    </a:lnTo>
                    <a:lnTo>
                      <a:pt x="4198232" y="5531692"/>
                    </a:lnTo>
                    <a:lnTo>
                      <a:pt x="4198231" y="5531693"/>
                    </a:lnTo>
                    <a:cubicBezTo>
                      <a:pt x="4191181" y="5537600"/>
                      <a:pt x="4187989" y="5542649"/>
                      <a:pt x="4188085" y="5547578"/>
                    </a:cubicBezTo>
                    <a:lnTo>
                      <a:pt x="4188085" y="5547579"/>
                    </a:lnTo>
                    <a:cubicBezTo>
                      <a:pt x="4188180" y="5552508"/>
                      <a:pt x="4191562" y="5557318"/>
                      <a:pt x="4197659" y="5562747"/>
                    </a:cubicBezTo>
                    <a:cubicBezTo>
                      <a:pt x="4240332" y="5600468"/>
                      <a:pt x="4267003" y="5646190"/>
                      <a:pt x="4268907" y="5704484"/>
                    </a:cubicBezTo>
                    <a:cubicBezTo>
                      <a:pt x="4269289" y="5716486"/>
                      <a:pt x="4271954" y="5728679"/>
                      <a:pt x="4274812" y="5740489"/>
                    </a:cubicBezTo>
                    <a:cubicBezTo>
                      <a:pt x="4276527" y="5747729"/>
                      <a:pt x="4278433" y="5756494"/>
                      <a:pt x="4283578" y="5760874"/>
                    </a:cubicBezTo>
                    <a:cubicBezTo>
                      <a:pt x="4322821" y="5794975"/>
                      <a:pt x="4350063" y="5837458"/>
                      <a:pt x="4371973" y="5883752"/>
                    </a:cubicBezTo>
                    <a:lnTo>
                      <a:pt x="4371974" y="5883757"/>
                    </a:lnTo>
                    <a:lnTo>
                      <a:pt x="4389877" y="5935946"/>
                    </a:lnTo>
                    <a:lnTo>
                      <a:pt x="4389878" y="5935950"/>
                    </a:lnTo>
                    <a:lnTo>
                      <a:pt x="4386259" y="5993290"/>
                    </a:lnTo>
                    <a:lnTo>
                      <a:pt x="4386259" y="5993291"/>
                    </a:lnTo>
                    <a:cubicBezTo>
                      <a:pt x="4385116" y="6004531"/>
                      <a:pt x="4385306" y="6017485"/>
                      <a:pt x="4379782" y="6026440"/>
                    </a:cubicBezTo>
                    <a:cubicBezTo>
                      <a:pt x="4362445" y="6054825"/>
                      <a:pt x="4343778" y="6082258"/>
                      <a:pt x="4323583" y="6108738"/>
                    </a:cubicBezTo>
                    <a:cubicBezTo>
                      <a:pt x="4314914" y="6120074"/>
                      <a:pt x="4309961" y="6126884"/>
                      <a:pt x="4309890" y="6133314"/>
                    </a:cubicBezTo>
                    <a:lnTo>
                      <a:pt x="4309890" y="6133315"/>
                    </a:lnTo>
                    <a:lnTo>
                      <a:pt x="4313591" y="6143190"/>
                    </a:lnTo>
                    <a:lnTo>
                      <a:pt x="4325486" y="6155600"/>
                    </a:lnTo>
                    <a:lnTo>
                      <a:pt x="4325488" y="6155603"/>
                    </a:lnTo>
                    <a:cubicBezTo>
                      <a:pt x="4347778" y="6175798"/>
                      <a:pt x="4359398" y="6200945"/>
                      <a:pt x="4364160" y="6228757"/>
                    </a:cubicBezTo>
                    <a:lnTo>
                      <a:pt x="4381497" y="6361540"/>
                    </a:lnTo>
                    <a:lnTo>
                      <a:pt x="4381497" y="6361539"/>
                    </a:lnTo>
                    <a:cubicBezTo>
                      <a:pt x="4377877" y="6317151"/>
                      <a:pt x="4371590" y="6272764"/>
                      <a:pt x="4364160" y="6228756"/>
                    </a:cubicBezTo>
                    <a:cubicBezTo>
                      <a:pt x="4359398" y="6200944"/>
                      <a:pt x="4347778" y="6175797"/>
                      <a:pt x="4325488" y="6155602"/>
                    </a:cubicBezTo>
                    <a:lnTo>
                      <a:pt x="4325486" y="6155600"/>
                    </a:lnTo>
                    <a:lnTo>
                      <a:pt x="4309890" y="6133315"/>
                    </a:lnTo>
                    <a:lnTo>
                      <a:pt x="4323583" y="6108739"/>
                    </a:lnTo>
                    <a:cubicBezTo>
                      <a:pt x="4343778" y="6082259"/>
                      <a:pt x="4362445" y="6054826"/>
                      <a:pt x="4379782" y="6026441"/>
                    </a:cubicBezTo>
                    <a:cubicBezTo>
                      <a:pt x="4385306" y="6017486"/>
                      <a:pt x="4385116" y="6004532"/>
                      <a:pt x="4386259" y="5993292"/>
                    </a:cubicBezTo>
                    <a:lnTo>
                      <a:pt x="4386259" y="5993290"/>
                    </a:lnTo>
                    <a:lnTo>
                      <a:pt x="4389712" y="5964477"/>
                    </a:lnTo>
                    <a:lnTo>
                      <a:pt x="4389878" y="5935950"/>
                    </a:lnTo>
                    <a:lnTo>
                      <a:pt x="4389878" y="5935949"/>
                    </a:lnTo>
                    <a:lnTo>
                      <a:pt x="4389877" y="5935946"/>
                    </a:lnTo>
                    <a:lnTo>
                      <a:pt x="4382997" y="5909351"/>
                    </a:lnTo>
                    <a:lnTo>
                      <a:pt x="4371974" y="5883757"/>
                    </a:lnTo>
                    <a:lnTo>
                      <a:pt x="4371973" y="5883751"/>
                    </a:lnTo>
                    <a:cubicBezTo>
                      <a:pt x="4350063" y="5837457"/>
                      <a:pt x="4322821" y="5794974"/>
                      <a:pt x="4283578" y="5760873"/>
                    </a:cubicBezTo>
                    <a:cubicBezTo>
                      <a:pt x="4278433" y="5756493"/>
                      <a:pt x="4276527" y="5747728"/>
                      <a:pt x="4274812" y="5740488"/>
                    </a:cubicBezTo>
                    <a:cubicBezTo>
                      <a:pt x="4271954" y="5728678"/>
                      <a:pt x="4269289" y="5716485"/>
                      <a:pt x="4268907" y="5704483"/>
                    </a:cubicBezTo>
                    <a:cubicBezTo>
                      <a:pt x="4267003" y="5646189"/>
                      <a:pt x="4240332" y="5600467"/>
                      <a:pt x="4197659" y="5562746"/>
                    </a:cubicBezTo>
                    <a:lnTo>
                      <a:pt x="4188085" y="5547578"/>
                    </a:lnTo>
                    <a:lnTo>
                      <a:pt x="4198231" y="5531694"/>
                    </a:lnTo>
                    <a:lnTo>
                      <a:pt x="4198232" y="5531692"/>
                    </a:lnTo>
                    <a:lnTo>
                      <a:pt x="4206630" y="5520422"/>
                    </a:lnTo>
                    <a:lnTo>
                      <a:pt x="4208850" y="5507668"/>
                    </a:lnTo>
                    <a:lnTo>
                      <a:pt x="4208850" y="5507667"/>
                    </a:lnTo>
                    <a:cubicBezTo>
                      <a:pt x="4208803" y="5498832"/>
                      <a:pt x="4206231" y="5489497"/>
                      <a:pt x="4204327" y="5480637"/>
                    </a:cubicBezTo>
                    <a:cubicBezTo>
                      <a:pt x="4200516" y="5462351"/>
                      <a:pt x="4196514" y="5443870"/>
                      <a:pt x="4192704" y="5425582"/>
                    </a:cubicBezTo>
                    <a:cubicBezTo>
                      <a:pt x="4190038" y="5412057"/>
                      <a:pt x="4187752" y="5398721"/>
                      <a:pt x="4184513" y="5385384"/>
                    </a:cubicBezTo>
                    <a:lnTo>
                      <a:pt x="4179637" y="5355014"/>
                    </a:lnTo>
                    <a:lnTo>
                      <a:pt x="4183557" y="5321350"/>
                    </a:lnTo>
                    <a:lnTo>
                      <a:pt x="4208517" y="5272797"/>
                    </a:lnTo>
                    <a:lnTo>
                      <a:pt x="4225669" y="5241089"/>
                    </a:lnTo>
                    <a:lnTo>
                      <a:pt x="4231973" y="5229433"/>
                    </a:lnTo>
                    <a:lnTo>
                      <a:pt x="4232139" y="5179068"/>
                    </a:lnTo>
                    <a:lnTo>
                      <a:pt x="4232139" y="5179067"/>
                    </a:lnTo>
                    <a:cubicBezTo>
                      <a:pt x="4231663" y="5176876"/>
                      <a:pt x="4230473" y="5174400"/>
                      <a:pt x="4229593" y="5172090"/>
                    </a:cubicBezTo>
                    <a:lnTo>
                      <a:pt x="4228901" y="5166114"/>
                    </a:lnTo>
                    <a:lnTo>
                      <a:pt x="4235616" y="5133225"/>
                    </a:lnTo>
                    <a:lnTo>
                      <a:pt x="4235616" y="5133224"/>
                    </a:lnTo>
                    <a:lnTo>
                      <a:pt x="4235615" y="5133220"/>
                    </a:lnTo>
                    <a:lnTo>
                      <a:pt x="4228473" y="5102461"/>
                    </a:lnTo>
                    <a:lnTo>
                      <a:pt x="4222587" y="5087441"/>
                    </a:lnTo>
                    <a:lnTo>
                      <a:pt x="4222582" y="5087423"/>
                    </a:lnTo>
                    <a:cubicBezTo>
                      <a:pt x="4216496" y="5072411"/>
                      <a:pt x="4210397" y="5057381"/>
                      <a:pt x="4209468" y="5041521"/>
                    </a:cubicBezTo>
                    <a:cubicBezTo>
                      <a:pt x="4208326" y="5022852"/>
                      <a:pt x="4194228" y="5003801"/>
                      <a:pt x="4182989" y="4987037"/>
                    </a:cubicBezTo>
                    <a:lnTo>
                      <a:pt x="4165707" y="4957454"/>
                    </a:lnTo>
                    <a:lnTo>
                      <a:pt x="4158155" y="4933805"/>
                    </a:lnTo>
                    <a:lnTo>
                      <a:pt x="4159557" y="4912169"/>
                    </a:lnTo>
                    <a:cubicBezTo>
                      <a:pt x="4161319" y="4904358"/>
                      <a:pt x="4161831" y="4896714"/>
                      <a:pt x="4161262" y="4889276"/>
                    </a:cubicBezTo>
                    <a:lnTo>
                      <a:pt x="4161262" y="4889275"/>
                    </a:lnTo>
                    <a:lnTo>
                      <a:pt x="4156484" y="4867614"/>
                    </a:lnTo>
                    <a:lnTo>
                      <a:pt x="4153733" y="4863343"/>
                    </a:lnTo>
                    <a:lnTo>
                      <a:pt x="4151983" y="4857317"/>
                    </a:lnTo>
                    <a:cubicBezTo>
                      <a:pt x="4146840" y="4847214"/>
                      <a:pt x="4139839" y="4837703"/>
                      <a:pt x="4131552" y="4828916"/>
                    </a:cubicBezTo>
                    <a:lnTo>
                      <a:pt x="4116716" y="4800483"/>
                    </a:lnTo>
                    <a:lnTo>
                      <a:pt x="4118025" y="4767765"/>
                    </a:lnTo>
                    <a:cubicBezTo>
                      <a:pt x="4123931" y="4738236"/>
                      <a:pt x="4124313" y="4707565"/>
                      <a:pt x="4127932" y="4677656"/>
                    </a:cubicBezTo>
                    <a:cubicBezTo>
                      <a:pt x="4128694" y="4671177"/>
                      <a:pt x="4131362" y="4662987"/>
                      <a:pt x="4135934" y="4659175"/>
                    </a:cubicBezTo>
                    <a:cubicBezTo>
                      <a:pt x="4192704" y="4612501"/>
                      <a:pt x="4193276" y="4546777"/>
                      <a:pt x="4195944" y="4482005"/>
                    </a:cubicBezTo>
                    <a:cubicBezTo>
                      <a:pt x="4197659" y="4442762"/>
                      <a:pt x="4197659" y="4403326"/>
                      <a:pt x="4196706" y="4363891"/>
                    </a:cubicBezTo>
                    <a:lnTo>
                      <a:pt x="4196706" y="4363890"/>
                    </a:lnTo>
                    <a:cubicBezTo>
                      <a:pt x="4196514" y="4350554"/>
                      <a:pt x="4193466" y="4336457"/>
                      <a:pt x="4187752" y="4324645"/>
                    </a:cubicBezTo>
                    <a:cubicBezTo>
                      <a:pt x="4175749" y="4300070"/>
                      <a:pt x="4160129" y="4277401"/>
                      <a:pt x="4147936" y="4253014"/>
                    </a:cubicBezTo>
                    <a:close/>
                    <a:moveTo>
                      <a:pt x="4211111" y="2836172"/>
                    </a:moveTo>
                    <a:lnTo>
                      <a:pt x="4202421" y="2848793"/>
                    </a:lnTo>
                    <a:cubicBezTo>
                      <a:pt x="4197421" y="2865010"/>
                      <a:pt x="4191562" y="2881307"/>
                      <a:pt x="4186816" y="2897785"/>
                    </a:cubicBezTo>
                    <a:lnTo>
                      <a:pt x="4185787" y="2903551"/>
                    </a:lnTo>
                    <a:lnTo>
                      <a:pt x="4182513" y="2914328"/>
                    </a:lnTo>
                    <a:lnTo>
                      <a:pt x="4177882" y="2947858"/>
                    </a:lnTo>
                    <a:lnTo>
                      <a:pt x="4177881" y="2947862"/>
                    </a:lnTo>
                    <a:lnTo>
                      <a:pt x="4177881" y="2947863"/>
                    </a:lnTo>
                    <a:cubicBezTo>
                      <a:pt x="4177512" y="2959157"/>
                      <a:pt x="4178512" y="2970576"/>
                      <a:pt x="4181465" y="2982149"/>
                    </a:cubicBezTo>
                    <a:lnTo>
                      <a:pt x="4193158" y="3077402"/>
                    </a:lnTo>
                    <a:lnTo>
                      <a:pt x="4180703" y="3172654"/>
                    </a:lnTo>
                    <a:cubicBezTo>
                      <a:pt x="4154794" y="3276480"/>
                      <a:pt x="4127362" y="3380305"/>
                      <a:pt x="4133076" y="3489467"/>
                    </a:cubicBezTo>
                    <a:cubicBezTo>
                      <a:pt x="4134028" y="3507563"/>
                      <a:pt x="4122407" y="3529090"/>
                      <a:pt x="4110977" y="3544713"/>
                    </a:cubicBezTo>
                    <a:cubicBezTo>
                      <a:pt x="4100119" y="3559668"/>
                      <a:pt x="4094260" y="3566812"/>
                      <a:pt x="4093355" y="3574408"/>
                    </a:cubicBezTo>
                    <a:lnTo>
                      <a:pt x="4093355" y="3574409"/>
                    </a:lnTo>
                    <a:cubicBezTo>
                      <a:pt x="4092450" y="3582005"/>
                      <a:pt x="4096499" y="3590054"/>
                      <a:pt x="4105453" y="3606818"/>
                    </a:cubicBezTo>
                    <a:cubicBezTo>
                      <a:pt x="4109835" y="3614820"/>
                      <a:pt x="4112501" y="3624726"/>
                      <a:pt x="4118979" y="3630633"/>
                    </a:cubicBezTo>
                    <a:lnTo>
                      <a:pt x="4136708" y="3654416"/>
                    </a:lnTo>
                    <a:lnTo>
                      <a:pt x="4140382" y="3668940"/>
                    </a:lnTo>
                    <a:lnTo>
                      <a:pt x="4143220" y="3680164"/>
                    </a:lnTo>
                    <a:lnTo>
                      <a:pt x="4139172" y="3734837"/>
                    </a:lnTo>
                    <a:lnTo>
                      <a:pt x="4139172" y="3734838"/>
                    </a:lnTo>
                    <a:cubicBezTo>
                      <a:pt x="4138220" y="3741316"/>
                      <a:pt x="4136886" y="3749126"/>
                      <a:pt x="4139554" y="3754653"/>
                    </a:cubicBezTo>
                    <a:lnTo>
                      <a:pt x="4145911" y="3789776"/>
                    </a:lnTo>
                    <a:lnTo>
                      <a:pt x="4130980" y="3822472"/>
                    </a:lnTo>
                    <a:cubicBezTo>
                      <a:pt x="4123932" y="3831902"/>
                      <a:pt x="4118312" y="3842046"/>
                      <a:pt x="4116645" y="3852619"/>
                    </a:cubicBezTo>
                    <a:lnTo>
                      <a:pt x="4116645" y="3852620"/>
                    </a:lnTo>
                    <a:lnTo>
                      <a:pt x="4117425" y="3868764"/>
                    </a:lnTo>
                    <a:lnTo>
                      <a:pt x="4126028" y="3885337"/>
                    </a:lnTo>
                    <a:lnTo>
                      <a:pt x="4126028" y="3885339"/>
                    </a:lnTo>
                    <a:cubicBezTo>
                      <a:pt x="4135744" y="3897722"/>
                      <a:pt x="4143150" y="3910319"/>
                      <a:pt x="4148409" y="3923125"/>
                    </a:cubicBezTo>
                    <a:lnTo>
                      <a:pt x="4157913" y="3962160"/>
                    </a:lnTo>
                    <a:lnTo>
                      <a:pt x="4142221" y="4043838"/>
                    </a:lnTo>
                    <a:lnTo>
                      <a:pt x="4142220" y="4043839"/>
                    </a:lnTo>
                    <a:cubicBezTo>
                      <a:pt x="4133457" y="4063842"/>
                      <a:pt x="4128075" y="4083702"/>
                      <a:pt x="4127099" y="4103825"/>
                    </a:cubicBezTo>
                    <a:lnTo>
                      <a:pt x="4127099" y="4103826"/>
                    </a:lnTo>
                    <a:lnTo>
                      <a:pt x="4129066" y="4134256"/>
                    </a:lnTo>
                    <a:lnTo>
                      <a:pt x="4138410" y="4165382"/>
                    </a:lnTo>
                    <a:lnTo>
                      <a:pt x="4138410" y="4165384"/>
                    </a:lnTo>
                    <a:lnTo>
                      <a:pt x="4142315" y="4192388"/>
                    </a:lnTo>
                    <a:lnTo>
                      <a:pt x="4142315" y="4192387"/>
                    </a:lnTo>
                    <a:cubicBezTo>
                      <a:pt x="4142411" y="4182767"/>
                      <a:pt x="4141839" y="4173480"/>
                      <a:pt x="4138410" y="4165383"/>
                    </a:cubicBezTo>
                    <a:lnTo>
                      <a:pt x="4138410" y="4165382"/>
                    </a:lnTo>
                    <a:lnTo>
                      <a:pt x="4127099" y="4103826"/>
                    </a:lnTo>
                    <a:lnTo>
                      <a:pt x="4142220" y="4043840"/>
                    </a:lnTo>
                    <a:lnTo>
                      <a:pt x="4142221" y="4043838"/>
                    </a:lnTo>
                    <a:lnTo>
                      <a:pt x="4155523" y="4002410"/>
                    </a:lnTo>
                    <a:lnTo>
                      <a:pt x="4157913" y="3962160"/>
                    </a:lnTo>
                    <a:lnTo>
                      <a:pt x="4157913" y="3962159"/>
                    </a:lnTo>
                    <a:cubicBezTo>
                      <a:pt x="4155651" y="3935727"/>
                      <a:pt x="4145460" y="3910104"/>
                      <a:pt x="4126028" y="3885338"/>
                    </a:cubicBezTo>
                    <a:lnTo>
                      <a:pt x="4126028" y="3885337"/>
                    </a:lnTo>
                    <a:lnTo>
                      <a:pt x="4116645" y="3852620"/>
                    </a:lnTo>
                    <a:lnTo>
                      <a:pt x="4130980" y="3822473"/>
                    </a:lnTo>
                    <a:cubicBezTo>
                      <a:pt x="4139172" y="3811614"/>
                      <a:pt x="4144316" y="3800897"/>
                      <a:pt x="4145911" y="3789777"/>
                    </a:cubicBezTo>
                    <a:lnTo>
                      <a:pt x="4145911" y="3789776"/>
                    </a:lnTo>
                    <a:cubicBezTo>
                      <a:pt x="4147507" y="3778655"/>
                      <a:pt x="4145554" y="3767130"/>
                      <a:pt x="4139554" y="3754652"/>
                    </a:cubicBezTo>
                    <a:lnTo>
                      <a:pt x="4139172" y="3734838"/>
                    </a:lnTo>
                    <a:lnTo>
                      <a:pt x="4143220" y="3680164"/>
                    </a:lnTo>
                    <a:lnTo>
                      <a:pt x="4143220" y="3680163"/>
                    </a:lnTo>
                    <a:lnTo>
                      <a:pt x="4140382" y="3668940"/>
                    </a:lnTo>
                    <a:lnTo>
                      <a:pt x="4136708" y="3654416"/>
                    </a:lnTo>
                    <a:lnTo>
                      <a:pt x="4136708" y="3654416"/>
                    </a:lnTo>
                    <a:lnTo>
                      <a:pt x="4136708" y="3654415"/>
                    </a:lnTo>
                    <a:cubicBezTo>
                      <a:pt x="4132898" y="3646123"/>
                      <a:pt x="4127219" y="3638157"/>
                      <a:pt x="4118979" y="3630632"/>
                    </a:cubicBezTo>
                    <a:cubicBezTo>
                      <a:pt x="4112501" y="3624725"/>
                      <a:pt x="4109835" y="3614819"/>
                      <a:pt x="4105453" y="3606817"/>
                    </a:cubicBezTo>
                    <a:cubicBezTo>
                      <a:pt x="4100976" y="3598435"/>
                      <a:pt x="4097725" y="3592232"/>
                      <a:pt x="4095707" y="3587174"/>
                    </a:cubicBezTo>
                    <a:lnTo>
                      <a:pt x="4093355" y="3574408"/>
                    </a:lnTo>
                    <a:lnTo>
                      <a:pt x="4098434" y="3562321"/>
                    </a:lnTo>
                    <a:cubicBezTo>
                      <a:pt x="4101369" y="3557716"/>
                      <a:pt x="4105548" y="3552191"/>
                      <a:pt x="4110977" y="3544714"/>
                    </a:cubicBezTo>
                    <a:cubicBezTo>
                      <a:pt x="4122407" y="3529091"/>
                      <a:pt x="4134028" y="3507564"/>
                      <a:pt x="4133076" y="3489468"/>
                    </a:cubicBezTo>
                    <a:cubicBezTo>
                      <a:pt x="4127362" y="3380306"/>
                      <a:pt x="4154794" y="3276481"/>
                      <a:pt x="4180703" y="3172655"/>
                    </a:cubicBezTo>
                    <a:cubicBezTo>
                      <a:pt x="4188705" y="3140650"/>
                      <a:pt x="4192943" y="3109026"/>
                      <a:pt x="4193158" y="3077402"/>
                    </a:cubicBezTo>
                    <a:lnTo>
                      <a:pt x="4193158" y="3077401"/>
                    </a:lnTo>
                    <a:cubicBezTo>
                      <a:pt x="4193372" y="3045777"/>
                      <a:pt x="4189562" y="3014153"/>
                      <a:pt x="4181465" y="2982148"/>
                    </a:cubicBezTo>
                    <a:lnTo>
                      <a:pt x="4177881" y="2947863"/>
                    </a:lnTo>
                    <a:lnTo>
                      <a:pt x="4177882" y="2947858"/>
                    </a:lnTo>
                    <a:lnTo>
                      <a:pt x="4185787" y="2903551"/>
                    </a:lnTo>
                    <a:lnTo>
                      <a:pt x="4202421" y="2848794"/>
                    </a:lnTo>
                    <a:cubicBezTo>
                      <a:pt x="4203754" y="2844317"/>
                      <a:pt x="4207040" y="2839983"/>
                      <a:pt x="4211111" y="2836173"/>
                    </a:cubicBezTo>
                    <a:close/>
                    <a:moveTo>
                      <a:pt x="3726625" y="1508458"/>
                    </a:moveTo>
                    <a:lnTo>
                      <a:pt x="3698531" y="1596214"/>
                    </a:lnTo>
                    <a:cubicBezTo>
                      <a:pt x="3696054" y="1604979"/>
                      <a:pt x="3697579" y="1615837"/>
                      <a:pt x="3700436" y="1624981"/>
                    </a:cubicBezTo>
                    <a:cubicBezTo>
                      <a:pt x="3710152" y="1656224"/>
                      <a:pt x="3734537" y="1676037"/>
                      <a:pt x="3757017" y="1697754"/>
                    </a:cubicBezTo>
                    <a:cubicBezTo>
                      <a:pt x="3766924" y="1707280"/>
                      <a:pt x="3773972" y="1720424"/>
                      <a:pt x="3779686" y="1733189"/>
                    </a:cubicBezTo>
                    <a:cubicBezTo>
                      <a:pt x="3794357" y="1766336"/>
                      <a:pt x="3807501" y="1800247"/>
                      <a:pt x="3821407" y="1833776"/>
                    </a:cubicBezTo>
                    <a:cubicBezTo>
                      <a:pt x="3822741" y="1837014"/>
                      <a:pt x="3826170" y="1839680"/>
                      <a:pt x="3829028" y="1842159"/>
                    </a:cubicBezTo>
                    <a:cubicBezTo>
                      <a:pt x="3859129" y="1866923"/>
                      <a:pt x="3889418" y="1891498"/>
                      <a:pt x="3919519" y="1916455"/>
                    </a:cubicBezTo>
                    <a:cubicBezTo>
                      <a:pt x="3925233" y="1921217"/>
                      <a:pt x="3929425" y="1928077"/>
                      <a:pt x="3934949" y="1933220"/>
                    </a:cubicBezTo>
                    <a:cubicBezTo>
                      <a:pt x="3942569" y="1940460"/>
                      <a:pt x="3949810" y="1949604"/>
                      <a:pt x="3958954" y="1953414"/>
                    </a:cubicBezTo>
                    <a:cubicBezTo>
                      <a:pt x="3987719" y="1965225"/>
                      <a:pt x="4000103" y="1987895"/>
                      <a:pt x="4005437" y="2016470"/>
                    </a:cubicBezTo>
                    <a:cubicBezTo>
                      <a:pt x="4010390" y="2042571"/>
                      <a:pt x="4014582" y="2068670"/>
                      <a:pt x="4020296" y="2094579"/>
                    </a:cubicBezTo>
                    <a:cubicBezTo>
                      <a:pt x="4027154" y="2126202"/>
                      <a:pt x="4034584" y="2157637"/>
                      <a:pt x="4042967" y="2188880"/>
                    </a:cubicBezTo>
                    <a:cubicBezTo>
                      <a:pt x="4046587" y="2202405"/>
                      <a:pt x="4050777" y="2216693"/>
                      <a:pt x="4058207" y="2228315"/>
                    </a:cubicBezTo>
                    <a:cubicBezTo>
                      <a:pt x="4078782" y="2260891"/>
                      <a:pt x="4092688" y="2295754"/>
                      <a:pt x="4087164" y="2334045"/>
                    </a:cubicBezTo>
                    <a:cubicBezTo>
                      <a:pt x="4082782" y="2364716"/>
                      <a:pt x="4094022" y="2390435"/>
                      <a:pt x="4111549" y="2409486"/>
                    </a:cubicBezTo>
                    <a:cubicBezTo>
                      <a:pt x="4119503" y="2418155"/>
                      <a:pt x="4125016" y="2426977"/>
                      <a:pt x="4128650" y="2435913"/>
                    </a:cubicBezTo>
                    <a:lnTo>
                      <a:pt x="4134481" y="2463018"/>
                    </a:lnTo>
                    <a:lnTo>
                      <a:pt x="4125839" y="2518262"/>
                    </a:lnTo>
                    <a:lnTo>
                      <a:pt x="4125838" y="2518264"/>
                    </a:lnTo>
                    <a:cubicBezTo>
                      <a:pt x="4123171" y="2527790"/>
                      <a:pt x="4122027" y="2536457"/>
                      <a:pt x="4122194" y="2545006"/>
                    </a:cubicBezTo>
                    <a:lnTo>
                      <a:pt x="4122194" y="2545007"/>
                    </a:lnTo>
                    <a:cubicBezTo>
                      <a:pt x="4122360" y="2553556"/>
                      <a:pt x="4123837" y="2561986"/>
                      <a:pt x="4126408" y="2571035"/>
                    </a:cubicBezTo>
                    <a:cubicBezTo>
                      <a:pt x="4138410" y="2612946"/>
                      <a:pt x="4170987" y="2640951"/>
                      <a:pt x="4199563" y="2668002"/>
                    </a:cubicBezTo>
                    <a:cubicBezTo>
                      <a:pt x="4223947" y="2691055"/>
                      <a:pt x="4237663" y="2716964"/>
                      <a:pt x="4247953" y="2745349"/>
                    </a:cubicBezTo>
                    <a:lnTo>
                      <a:pt x="4247954" y="2745352"/>
                    </a:lnTo>
                    <a:lnTo>
                      <a:pt x="4253873" y="2778006"/>
                    </a:lnTo>
                    <a:lnTo>
                      <a:pt x="4253453" y="2785440"/>
                    </a:lnTo>
                    <a:lnTo>
                      <a:pt x="4243374" y="2811780"/>
                    </a:lnTo>
                    <a:lnTo>
                      <a:pt x="4243371" y="2811787"/>
                    </a:lnTo>
                    <a:lnTo>
                      <a:pt x="4243372" y="2811787"/>
                    </a:lnTo>
                    <a:lnTo>
                      <a:pt x="4243374" y="2811780"/>
                    </a:lnTo>
                    <a:lnTo>
                      <a:pt x="4253025" y="2793023"/>
                    </a:lnTo>
                    <a:lnTo>
                      <a:pt x="4253453" y="2785440"/>
                    </a:lnTo>
                    <a:lnTo>
                      <a:pt x="4254654" y="2782305"/>
                    </a:lnTo>
                    <a:lnTo>
                      <a:pt x="4253873" y="2778006"/>
                    </a:lnTo>
                    <a:lnTo>
                      <a:pt x="4254284" y="2770758"/>
                    </a:lnTo>
                    <a:lnTo>
                      <a:pt x="4247954" y="2745352"/>
                    </a:lnTo>
                    <a:lnTo>
                      <a:pt x="4247953" y="2745348"/>
                    </a:lnTo>
                    <a:cubicBezTo>
                      <a:pt x="4237663" y="2716963"/>
                      <a:pt x="4223947" y="2691054"/>
                      <a:pt x="4199563" y="2668001"/>
                    </a:cubicBezTo>
                    <a:cubicBezTo>
                      <a:pt x="4170987" y="2640950"/>
                      <a:pt x="4138410" y="2612945"/>
                      <a:pt x="4126408" y="2571034"/>
                    </a:cubicBezTo>
                    <a:lnTo>
                      <a:pt x="4122194" y="2545007"/>
                    </a:lnTo>
                    <a:lnTo>
                      <a:pt x="4125838" y="2518265"/>
                    </a:lnTo>
                    <a:lnTo>
                      <a:pt x="4125839" y="2518262"/>
                    </a:lnTo>
                    <a:lnTo>
                      <a:pt x="4132419" y="2490551"/>
                    </a:lnTo>
                    <a:lnTo>
                      <a:pt x="4134481" y="2463018"/>
                    </a:lnTo>
                    <a:lnTo>
                      <a:pt x="4134481" y="2463017"/>
                    </a:lnTo>
                    <a:cubicBezTo>
                      <a:pt x="4133600" y="2444777"/>
                      <a:pt x="4127457" y="2426822"/>
                      <a:pt x="4111549" y="2409485"/>
                    </a:cubicBezTo>
                    <a:cubicBezTo>
                      <a:pt x="4094022" y="2390434"/>
                      <a:pt x="4082782" y="2364715"/>
                      <a:pt x="4087164" y="2334044"/>
                    </a:cubicBezTo>
                    <a:cubicBezTo>
                      <a:pt x="4092688" y="2295753"/>
                      <a:pt x="4078782" y="2260890"/>
                      <a:pt x="4058207" y="2228314"/>
                    </a:cubicBezTo>
                    <a:cubicBezTo>
                      <a:pt x="4050777" y="2216692"/>
                      <a:pt x="4046587" y="2202404"/>
                      <a:pt x="4042967" y="2188879"/>
                    </a:cubicBezTo>
                    <a:cubicBezTo>
                      <a:pt x="4034584" y="2157636"/>
                      <a:pt x="4027154" y="2126201"/>
                      <a:pt x="4020296" y="2094578"/>
                    </a:cubicBezTo>
                    <a:cubicBezTo>
                      <a:pt x="4014582" y="2068669"/>
                      <a:pt x="4010390" y="2042570"/>
                      <a:pt x="4005437" y="2016469"/>
                    </a:cubicBezTo>
                    <a:cubicBezTo>
                      <a:pt x="4000103" y="1987894"/>
                      <a:pt x="3987719" y="1965224"/>
                      <a:pt x="3958954" y="1953413"/>
                    </a:cubicBezTo>
                    <a:cubicBezTo>
                      <a:pt x="3949810" y="1949603"/>
                      <a:pt x="3942569" y="1940459"/>
                      <a:pt x="3934949" y="1933219"/>
                    </a:cubicBezTo>
                    <a:cubicBezTo>
                      <a:pt x="3929425" y="1928076"/>
                      <a:pt x="3925233" y="1921216"/>
                      <a:pt x="3919519" y="1916454"/>
                    </a:cubicBezTo>
                    <a:cubicBezTo>
                      <a:pt x="3889418" y="1891497"/>
                      <a:pt x="3859129" y="1866922"/>
                      <a:pt x="3829028" y="1842158"/>
                    </a:cubicBezTo>
                    <a:cubicBezTo>
                      <a:pt x="3826170" y="1839679"/>
                      <a:pt x="3822741" y="1837013"/>
                      <a:pt x="3821407" y="1833775"/>
                    </a:cubicBezTo>
                    <a:cubicBezTo>
                      <a:pt x="3807501" y="1800246"/>
                      <a:pt x="3794358" y="1766335"/>
                      <a:pt x="3779686" y="1733188"/>
                    </a:cubicBezTo>
                    <a:cubicBezTo>
                      <a:pt x="3773972" y="1720423"/>
                      <a:pt x="3766924" y="1707279"/>
                      <a:pt x="3757018" y="1697753"/>
                    </a:cubicBezTo>
                    <a:cubicBezTo>
                      <a:pt x="3734538" y="1676036"/>
                      <a:pt x="3710152" y="1656223"/>
                      <a:pt x="3700436" y="1624980"/>
                    </a:cubicBezTo>
                    <a:cubicBezTo>
                      <a:pt x="3697580" y="1615836"/>
                      <a:pt x="3696055" y="1604978"/>
                      <a:pt x="3698532" y="1596213"/>
                    </a:cubicBezTo>
                    <a:close/>
                    <a:moveTo>
                      <a:pt x="3745230" y="1459073"/>
                    </a:moveTo>
                    <a:lnTo>
                      <a:pt x="3745229" y="1459074"/>
                    </a:lnTo>
                    <a:lnTo>
                      <a:pt x="3736012" y="1481572"/>
                    </a:lnTo>
                    <a:close/>
                    <a:moveTo>
                      <a:pt x="3764423" y="1268758"/>
                    </a:moveTo>
                    <a:cubicBezTo>
                      <a:pt x="3764875" y="1275402"/>
                      <a:pt x="3766447" y="1281689"/>
                      <a:pt x="3769590" y="1286070"/>
                    </a:cubicBezTo>
                    <a:cubicBezTo>
                      <a:pt x="3784163" y="1306930"/>
                      <a:pt x="3790403" y="1328553"/>
                      <a:pt x="3791927" y="1350628"/>
                    </a:cubicBezTo>
                    <a:lnTo>
                      <a:pt x="3786333" y="1413840"/>
                    </a:lnTo>
                    <a:lnTo>
                      <a:pt x="3791928" y="1350627"/>
                    </a:lnTo>
                    <a:cubicBezTo>
                      <a:pt x="3790403" y="1328552"/>
                      <a:pt x="3784164" y="1306930"/>
                      <a:pt x="3769590" y="1286069"/>
                    </a:cubicBezTo>
                    <a:close/>
                    <a:moveTo>
                      <a:pt x="3706152" y="773035"/>
                    </a:moveTo>
                    <a:lnTo>
                      <a:pt x="3706152" y="773036"/>
                    </a:lnTo>
                    <a:cubicBezTo>
                      <a:pt x="3708438" y="800277"/>
                      <a:pt x="3711676" y="827330"/>
                      <a:pt x="3714152" y="854380"/>
                    </a:cubicBezTo>
                    <a:cubicBezTo>
                      <a:pt x="3716438" y="878957"/>
                      <a:pt x="3717200" y="903723"/>
                      <a:pt x="3745205" y="915344"/>
                    </a:cubicBezTo>
                    <a:cubicBezTo>
                      <a:pt x="3749587" y="917060"/>
                      <a:pt x="3752825" y="922774"/>
                      <a:pt x="3755683" y="927156"/>
                    </a:cubicBezTo>
                    <a:cubicBezTo>
                      <a:pt x="3799691" y="994786"/>
                      <a:pt x="3798547" y="1030981"/>
                      <a:pt x="3752063" y="1097088"/>
                    </a:cubicBezTo>
                    <a:cubicBezTo>
                      <a:pt x="3747301" y="1103946"/>
                      <a:pt x="3743871" y="1118614"/>
                      <a:pt x="3747681" y="1123186"/>
                    </a:cubicBezTo>
                    <a:cubicBezTo>
                      <a:pt x="3763493" y="1142618"/>
                      <a:pt x="3770542" y="1162954"/>
                      <a:pt x="3772400" y="1184029"/>
                    </a:cubicBezTo>
                    <a:cubicBezTo>
                      <a:pt x="3770542" y="1162954"/>
                      <a:pt x="3763494" y="1142617"/>
                      <a:pt x="3747682" y="1123185"/>
                    </a:cubicBezTo>
                    <a:cubicBezTo>
                      <a:pt x="3743872" y="1118613"/>
                      <a:pt x="3747302" y="1103945"/>
                      <a:pt x="3752064" y="1097087"/>
                    </a:cubicBezTo>
                    <a:cubicBezTo>
                      <a:pt x="3798548" y="1030980"/>
                      <a:pt x="3799692" y="994785"/>
                      <a:pt x="3755684" y="927155"/>
                    </a:cubicBezTo>
                    <a:cubicBezTo>
                      <a:pt x="3752826" y="922773"/>
                      <a:pt x="3749588" y="917059"/>
                      <a:pt x="3745206" y="915343"/>
                    </a:cubicBezTo>
                    <a:cubicBezTo>
                      <a:pt x="3717200" y="903722"/>
                      <a:pt x="3716438" y="878956"/>
                      <a:pt x="3714152" y="854379"/>
                    </a:cubicBezTo>
                    <a:close/>
                    <a:moveTo>
                      <a:pt x="3761553" y="517851"/>
                    </a:moveTo>
                    <a:lnTo>
                      <a:pt x="3752635" y="556048"/>
                    </a:lnTo>
                    <a:cubicBezTo>
                      <a:pt x="3750539" y="564049"/>
                      <a:pt x="3745015" y="572623"/>
                      <a:pt x="3746157" y="580051"/>
                    </a:cubicBezTo>
                    <a:cubicBezTo>
                      <a:pt x="3749491" y="601579"/>
                      <a:pt x="3747062" y="622201"/>
                      <a:pt x="3742776" y="642538"/>
                    </a:cubicBezTo>
                    <a:lnTo>
                      <a:pt x="3730253" y="694928"/>
                    </a:lnTo>
                    <a:lnTo>
                      <a:pt x="3742777" y="642537"/>
                    </a:lnTo>
                    <a:cubicBezTo>
                      <a:pt x="3747063" y="622201"/>
                      <a:pt x="3749492" y="601578"/>
                      <a:pt x="3746158" y="580050"/>
                    </a:cubicBezTo>
                    <a:cubicBezTo>
                      <a:pt x="3745016" y="572622"/>
                      <a:pt x="3750540" y="564048"/>
                      <a:pt x="3752636" y="556047"/>
                    </a:cubicBezTo>
                    <a:close/>
                    <a:moveTo>
                      <a:pt x="3774848" y="298169"/>
                    </a:moveTo>
                    <a:lnTo>
                      <a:pt x="3760065" y="313534"/>
                    </a:lnTo>
                    <a:cubicBezTo>
                      <a:pt x="3755873" y="316390"/>
                      <a:pt x="3758159" y="330299"/>
                      <a:pt x="3759493" y="338871"/>
                    </a:cubicBezTo>
                    <a:lnTo>
                      <a:pt x="3759500" y="338900"/>
                    </a:lnTo>
                    <a:lnTo>
                      <a:pt x="3769400" y="395640"/>
                    </a:lnTo>
                    <a:lnTo>
                      <a:pt x="3765590" y="367328"/>
                    </a:lnTo>
                    <a:lnTo>
                      <a:pt x="3759500" y="338900"/>
                    </a:lnTo>
                    <a:lnTo>
                      <a:pt x="3759494" y="338870"/>
                    </a:lnTo>
                    <a:cubicBezTo>
                      <a:pt x="3758160" y="330298"/>
                      <a:pt x="3755874" y="316389"/>
                      <a:pt x="3760066" y="313533"/>
                    </a:cubicBezTo>
                    <a:close/>
                    <a:moveTo>
                      <a:pt x="3782393" y="281568"/>
                    </a:moveTo>
                    <a:lnTo>
                      <a:pt x="3777498" y="295415"/>
                    </a:lnTo>
                    <a:lnTo>
                      <a:pt x="3777499" y="295415"/>
                    </a:lnTo>
                    <a:close/>
                    <a:moveTo>
                      <a:pt x="3769073" y="24486"/>
                    </a:moveTo>
                    <a:lnTo>
                      <a:pt x="3766810" y="74129"/>
                    </a:lnTo>
                    <a:cubicBezTo>
                      <a:pt x="3767733" y="91492"/>
                      <a:pt x="3770043" y="108703"/>
                      <a:pt x="3772734" y="125861"/>
                    </a:cubicBezTo>
                    <a:lnTo>
                      <a:pt x="3777129" y="153387"/>
                    </a:lnTo>
                    <a:lnTo>
                      <a:pt x="3785402" y="228944"/>
                    </a:lnTo>
                    <a:lnTo>
                      <a:pt x="3780943" y="177271"/>
                    </a:lnTo>
                    <a:lnTo>
                      <a:pt x="3777129" y="153387"/>
                    </a:lnTo>
                    <a:lnTo>
                      <a:pt x="3776930" y="151569"/>
                    </a:lnTo>
                    <a:cubicBezTo>
                      <a:pt x="3772700" y="125876"/>
                      <a:pt x="3768195" y="100174"/>
                      <a:pt x="3766811" y="74129"/>
                    </a:cubicBezTo>
                    <a:close/>
                    <a:moveTo>
                      <a:pt x="3766492" y="0"/>
                    </a:moveTo>
                    <a:lnTo>
                      <a:pt x="4230600" y="0"/>
                    </a:lnTo>
                    <a:lnTo>
                      <a:pt x="4229473" y="2817"/>
                    </a:lnTo>
                    <a:cubicBezTo>
                      <a:pt x="4221092" y="21486"/>
                      <a:pt x="4218423" y="43012"/>
                      <a:pt x="4215375" y="63587"/>
                    </a:cubicBezTo>
                    <a:cubicBezTo>
                      <a:pt x="4209851" y="101308"/>
                      <a:pt x="4206421" y="139219"/>
                      <a:pt x="4201468" y="176939"/>
                    </a:cubicBezTo>
                    <a:cubicBezTo>
                      <a:pt x="4200325" y="184941"/>
                      <a:pt x="4198231" y="194085"/>
                      <a:pt x="4193466" y="200182"/>
                    </a:cubicBezTo>
                    <a:cubicBezTo>
                      <a:pt x="4161461" y="241901"/>
                      <a:pt x="4152508" y="292579"/>
                      <a:pt x="4155554" y="340774"/>
                    </a:cubicBezTo>
                    <a:cubicBezTo>
                      <a:pt x="4157843" y="378686"/>
                      <a:pt x="4159557" y="415835"/>
                      <a:pt x="4156319" y="453364"/>
                    </a:cubicBezTo>
                    <a:cubicBezTo>
                      <a:pt x="4156127" y="456222"/>
                      <a:pt x="4156509" y="460032"/>
                      <a:pt x="4158033" y="462126"/>
                    </a:cubicBezTo>
                    <a:cubicBezTo>
                      <a:pt x="4168129" y="475081"/>
                      <a:pt x="4168891" y="488607"/>
                      <a:pt x="4170605" y="505182"/>
                    </a:cubicBezTo>
                    <a:cubicBezTo>
                      <a:pt x="4173083" y="528615"/>
                      <a:pt x="4171367" y="550141"/>
                      <a:pt x="4167177" y="571860"/>
                    </a:cubicBezTo>
                    <a:cubicBezTo>
                      <a:pt x="4164129" y="587672"/>
                      <a:pt x="4157843" y="603673"/>
                      <a:pt x="4149840" y="617772"/>
                    </a:cubicBezTo>
                    <a:cubicBezTo>
                      <a:pt x="4138600" y="637392"/>
                      <a:pt x="4134220" y="656255"/>
                      <a:pt x="4149078" y="674923"/>
                    </a:cubicBezTo>
                    <a:cubicBezTo>
                      <a:pt x="4164891" y="695116"/>
                      <a:pt x="4159367" y="717977"/>
                      <a:pt x="4159937" y="740268"/>
                    </a:cubicBezTo>
                    <a:cubicBezTo>
                      <a:pt x="4160129" y="749982"/>
                      <a:pt x="4159747" y="760270"/>
                      <a:pt x="4162223" y="769605"/>
                    </a:cubicBezTo>
                    <a:cubicBezTo>
                      <a:pt x="4169273" y="796655"/>
                      <a:pt x="4179941" y="822756"/>
                      <a:pt x="4184703" y="850189"/>
                    </a:cubicBezTo>
                    <a:cubicBezTo>
                      <a:pt x="4187370" y="865430"/>
                      <a:pt x="4182607" y="882384"/>
                      <a:pt x="4179179" y="898198"/>
                    </a:cubicBezTo>
                    <a:cubicBezTo>
                      <a:pt x="4175559" y="914200"/>
                      <a:pt x="4170035" y="930011"/>
                      <a:pt x="4164319" y="945444"/>
                    </a:cubicBezTo>
                    <a:cubicBezTo>
                      <a:pt x="4160509" y="955920"/>
                      <a:pt x="4156889" y="967350"/>
                      <a:pt x="4150030" y="975733"/>
                    </a:cubicBezTo>
                    <a:cubicBezTo>
                      <a:pt x="4134410" y="994785"/>
                      <a:pt x="4131742" y="1014406"/>
                      <a:pt x="4139934" y="1036887"/>
                    </a:cubicBezTo>
                    <a:cubicBezTo>
                      <a:pt x="4141268" y="1040315"/>
                      <a:pt x="4141268" y="1044315"/>
                      <a:pt x="4141458" y="1048125"/>
                    </a:cubicBezTo>
                    <a:cubicBezTo>
                      <a:pt x="4145458" y="1109091"/>
                      <a:pt x="4147936" y="1170051"/>
                      <a:pt x="4154032" y="1230633"/>
                    </a:cubicBezTo>
                    <a:cubicBezTo>
                      <a:pt x="4156509" y="1255206"/>
                      <a:pt x="4167367" y="1278829"/>
                      <a:pt x="4174225" y="1303024"/>
                    </a:cubicBezTo>
                    <a:cubicBezTo>
                      <a:pt x="4175559" y="1307978"/>
                      <a:pt x="4177655" y="1313504"/>
                      <a:pt x="4176701" y="1318456"/>
                    </a:cubicBezTo>
                    <a:cubicBezTo>
                      <a:pt x="4167177" y="1372368"/>
                      <a:pt x="4181083" y="1422854"/>
                      <a:pt x="4199372" y="1472575"/>
                    </a:cubicBezTo>
                    <a:cubicBezTo>
                      <a:pt x="4201278" y="1477717"/>
                      <a:pt x="4200706" y="1484004"/>
                      <a:pt x="4200325" y="1489720"/>
                    </a:cubicBezTo>
                    <a:cubicBezTo>
                      <a:pt x="4198993" y="1505724"/>
                      <a:pt x="4192324" y="1523059"/>
                      <a:pt x="4196324" y="1537537"/>
                    </a:cubicBezTo>
                    <a:cubicBezTo>
                      <a:pt x="4207374" y="1576019"/>
                      <a:pt x="4220709" y="1614120"/>
                      <a:pt x="4237474" y="1650317"/>
                    </a:cubicBezTo>
                    <a:cubicBezTo>
                      <a:pt x="4254428" y="1687086"/>
                      <a:pt x="4268716" y="1721185"/>
                      <a:pt x="4251572" y="1763287"/>
                    </a:cubicBezTo>
                    <a:cubicBezTo>
                      <a:pt x="4244332" y="1781194"/>
                      <a:pt x="4249476" y="1804816"/>
                      <a:pt x="4251380" y="1825393"/>
                    </a:cubicBezTo>
                    <a:cubicBezTo>
                      <a:pt x="4252904" y="1840441"/>
                      <a:pt x="4261478" y="1854920"/>
                      <a:pt x="4261478" y="1869780"/>
                    </a:cubicBezTo>
                    <a:cubicBezTo>
                      <a:pt x="4261478" y="1909408"/>
                      <a:pt x="4271574" y="1944649"/>
                      <a:pt x="4292149" y="1978940"/>
                    </a:cubicBezTo>
                    <a:cubicBezTo>
                      <a:pt x="4300150" y="1992279"/>
                      <a:pt x="4294815" y="2013043"/>
                      <a:pt x="4296911" y="2030378"/>
                    </a:cubicBezTo>
                    <a:cubicBezTo>
                      <a:pt x="4299388" y="2048668"/>
                      <a:pt x="4301673" y="2067525"/>
                      <a:pt x="4307201" y="2085054"/>
                    </a:cubicBezTo>
                    <a:cubicBezTo>
                      <a:pt x="4321679" y="2130393"/>
                      <a:pt x="4338062" y="2175163"/>
                      <a:pt x="4353302" y="2220312"/>
                    </a:cubicBezTo>
                    <a:cubicBezTo>
                      <a:pt x="4365877" y="2257459"/>
                      <a:pt x="4355970" y="2294039"/>
                      <a:pt x="4350636" y="2330806"/>
                    </a:cubicBezTo>
                    <a:cubicBezTo>
                      <a:pt x="4347205" y="2353859"/>
                      <a:pt x="4339013" y="2375383"/>
                      <a:pt x="4351206" y="2401292"/>
                    </a:cubicBezTo>
                    <a:cubicBezTo>
                      <a:pt x="4362828" y="2426059"/>
                      <a:pt x="4360160" y="2457492"/>
                      <a:pt x="4366446" y="2485307"/>
                    </a:cubicBezTo>
                    <a:cubicBezTo>
                      <a:pt x="4371781" y="2508742"/>
                      <a:pt x="4380354" y="2531409"/>
                      <a:pt x="4388736" y="2554079"/>
                    </a:cubicBezTo>
                    <a:cubicBezTo>
                      <a:pt x="4400168" y="2584942"/>
                      <a:pt x="4412167" y="2615421"/>
                      <a:pt x="4406453" y="2649143"/>
                    </a:cubicBezTo>
                    <a:cubicBezTo>
                      <a:pt x="4399976" y="2687436"/>
                      <a:pt x="4424359" y="2713723"/>
                      <a:pt x="4440554" y="2743826"/>
                    </a:cubicBezTo>
                    <a:cubicBezTo>
                      <a:pt x="4451603" y="2764590"/>
                      <a:pt x="4459795" y="2787259"/>
                      <a:pt x="4466653" y="2809930"/>
                    </a:cubicBezTo>
                    <a:cubicBezTo>
                      <a:pt x="4475607" y="2840219"/>
                      <a:pt x="4480941" y="2871462"/>
                      <a:pt x="4489705" y="2901943"/>
                    </a:cubicBezTo>
                    <a:cubicBezTo>
                      <a:pt x="4502848" y="2948047"/>
                      <a:pt x="4513137" y="2994722"/>
                      <a:pt x="4505897" y="3042728"/>
                    </a:cubicBezTo>
                    <a:cubicBezTo>
                      <a:pt x="4502659" y="3064827"/>
                      <a:pt x="4502848" y="3085403"/>
                      <a:pt x="4507613" y="3107500"/>
                    </a:cubicBezTo>
                    <a:cubicBezTo>
                      <a:pt x="4515422" y="3143695"/>
                      <a:pt x="4516376" y="3180844"/>
                      <a:pt x="4545521" y="3209993"/>
                    </a:cubicBezTo>
                    <a:cubicBezTo>
                      <a:pt x="4555811" y="3220280"/>
                      <a:pt x="4558477" y="3238758"/>
                      <a:pt x="4563811" y="3253809"/>
                    </a:cubicBezTo>
                    <a:cubicBezTo>
                      <a:pt x="4570099" y="3271145"/>
                      <a:pt x="4566858" y="3283908"/>
                      <a:pt x="4548570" y="3293244"/>
                    </a:cubicBezTo>
                    <a:cubicBezTo>
                      <a:pt x="4540379" y="3297434"/>
                      <a:pt x="4532378" y="3309437"/>
                      <a:pt x="4531043" y="3318771"/>
                    </a:cubicBezTo>
                    <a:cubicBezTo>
                      <a:pt x="4527043" y="3346776"/>
                      <a:pt x="4532950" y="3372495"/>
                      <a:pt x="4545904" y="3399546"/>
                    </a:cubicBezTo>
                    <a:cubicBezTo>
                      <a:pt x="4558096" y="3424883"/>
                      <a:pt x="4556762" y="3456508"/>
                      <a:pt x="4561524" y="3485275"/>
                    </a:cubicBezTo>
                    <a:cubicBezTo>
                      <a:pt x="4564954" y="3505657"/>
                      <a:pt x="4572002" y="3526042"/>
                      <a:pt x="4572002" y="3546617"/>
                    </a:cubicBezTo>
                    <a:cubicBezTo>
                      <a:pt x="4572002" y="3572146"/>
                      <a:pt x="4565907" y="3597482"/>
                      <a:pt x="4563620" y="3623201"/>
                    </a:cubicBezTo>
                    <a:cubicBezTo>
                      <a:pt x="4561716" y="3643204"/>
                      <a:pt x="4562478" y="3663589"/>
                      <a:pt x="4560192" y="3683591"/>
                    </a:cubicBezTo>
                    <a:cubicBezTo>
                      <a:pt x="4558477" y="3699976"/>
                      <a:pt x="4554096" y="3716168"/>
                      <a:pt x="4550476" y="3732361"/>
                    </a:cubicBezTo>
                    <a:cubicBezTo>
                      <a:pt x="4549142" y="3738267"/>
                      <a:pt x="4543998" y="3744173"/>
                      <a:pt x="4544759" y="3749506"/>
                    </a:cubicBezTo>
                    <a:cubicBezTo>
                      <a:pt x="4552953" y="3802467"/>
                      <a:pt x="4516376" y="3840569"/>
                      <a:pt x="4500182" y="3885338"/>
                    </a:cubicBezTo>
                    <a:cubicBezTo>
                      <a:pt x="4483035" y="3932394"/>
                      <a:pt x="4456748" y="3977925"/>
                      <a:pt x="4464557" y="4030503"/>
                    </a:cubicBezTo>
                    <a:cubicBezTo>
                      <a:pt x="4469319" y="4062318"/>
                      <a:pt x="4480369" y="4092989"/>
                      <a:pt x="4487039" y="4124614"/>
                    </a:cubicBezTo>
                    <a:cubicBezTo>
                      <a:pt x="4489324" y="4135854"/>
                      <a:pt x="4488943" y="4148427"/>
                      <a:pt x="4486656" y="4159667"/>
                    </a:cubicBezTo>
                    <a:cubicBezTo>
                      <a:pt x="4476177" y="4213961"/>
                      <a:pt x="4474653" y="4267493"/>
                      <a:pt x="4491801" y="4320837"/>
                    </a:cubicBezTo>
                    <a:cubicBezTo>
                      <a:pt x="4494659" y="4329979"/>
                      <a:pt x="4497325" y="4339695"/>
                      <a:pt x="4497325" y="4349222"/>
                    </a:cubicBezTo>
                    <a:cubicBezTo>
                      <a:pt x="4497325" y="4401419"/>
                      <a:pt x="4493324" y="4452665"/>
                      <a:pt x="4474653" y="4502579"/>
                    </a:cubicBezTo>
                    <a:cubicBezTo>
                      <a:pt x="4468368" y="4519343"/>
                      <a:pt x="4472368" y="4539728"/>
                      <a:pt x="4470844" y="4558207"/>
                    </a:cubicBezTo>
                    <a:cubicBezTo>
                      <a:pt x="4469511" y="4575351"/>
                      <a:pt x="4468940" y="4592878"/>
                      <a:pt x="4464557" y="4609452"/>
                    </a:cubicBezTo>
                    <a:cubicBezTo>
                      <a:pt x="4458082" y="4633647"/>
                      <a:pt x="4457320" y="4656126"/>
                      <a:pt x="4463033" y="4681083"/>
                    </a:cubicBezTo>
                    <a:cubicBezTo>
                      <a:pt x="4468368" y="4704895"/>
                      <a:pt x="4465702" y="4730614"/>
                      <a:pt x="4465891" y="4755381"/>
                    </a:cubicBezTo>
                    <a:cubicBezTo>
                      <a:pt x="4466082" y="4783004"/>
                      <a:pt x="4466272" y="4810627"/>
                      <a:pt x="4465319" y="4838250"/>
                    </a:cubicBezTo>
                    <a:cubicBezTo>
                      <a:pt x="4464940" y="4849300"/>
                      <a:pt x="4457320" y="4861873"/>
                      <a:pt x="4460367" y="4871019"/>
                    </a:cubicBezTo>
                    <a:cubicBezTo>
                      <a:pt x="4470653" y="4900546"/>
                      <a:pt x="4458271" y="4930075"/>
                      <a:pt x="4463795" y="4959602"/>
                    </a:cubicBezTo>
                    <a:cubicBezTo>
                      <a:pt x="4466653" y="4974082"/>
                      <a:pt x="4458844" y="4990465"/>
                      <a:pt x="4458082" y="5006086"/>
                    </a:cubicBezTo>
                    <a:cubicBezTo>
                      <a:pt x="4456748" y="5031614"/>
                      <a:pt x="4457320" y="5057141"/>
                      <a:pt x="4456937" y="5082670"/>
                    </a:cubicBezTo>
                    <a:cubicBezTo>
                      <a:pt x="4456748" y="5091052"/>
                      <a:pt x="4455986" y="5099245"/>
                      <a:pt x="4455603" y="5107627"/>
                    </a:cubicBezTo>
                    <a:cubicBezTo>
                      <a:pt x="4455223" y="5115057"/>
                      <a:pt x="4453508" y="5122867"/>
                      <a:pt x="4454840" y="5129916"/>
                    </a:cubicBezTo>
                    <a:cubicBezTo>
                      <a:pt x="4459605" y="5155445"/>
                      <a:pt x="4467415" y="5180591"/>
                      <a:pt x="4470464" y="5206308"/>
                    </a:cubicBezTo>
                    <a:cubicBezTo>
                      <a:pt x="4473130" y="5228597"/>
                      <a:pt x="4469511" y="5251650"/>
                      <a:pt x="4471415" y="5274129"/>
                    </a:cubicBezTo>
                    <a:cubicBezTo>
                      <a:pt x="4474653" y="5313754"/>
                      <a:pt x="4480369" y="5353379"/>
                      <a:pt x="4483990" y="5393005"/>
                    </a:cubicBezTo>
                    <a:cubicBezTo>
                      <a:pt x="4484752" y="5401579"/>
                      <a:pt x="4479988" y="5410531"/>
                      <a:pt x="4479607" y="5419295"/>
                    </a:cubicBezTo>
                    <a:cubicBezTo>
                      <a:pt x="4478656" y="5446728"/>
                      <a:pt x="4478464" y="5474161"/>
                      <a:pt x="4477894" y="5501594"/>
                    </a:cubicBezTo>
                    <a:cubicBezTo>
                      <a:pt x="4477702" y="5517215"/>
                      <a:pt x="4478273" y="5533027"/>
                      <a:pt x="4476560" y="5548460"/>
                    </a:cubicBezTo>
                    <a:cubicBezTo>
                      <a:pt x="4474273" y="5568842"/>
                      <a:pt x="4470844" y="5587321"/>
                      <a:pt x="4485703" y="5606372"/>
                    </a:cubicBezTo>
                    <a:cubicBezTo>
                      <a:pt x="4508755" y="5635711"/>
                      <a:pt x="4499801" y="5673050"/>
                      <a:pt x="4505134" y="5706959"/>
                    </a:cubicBezTo>
                    <a:cubicBezTo>
                      <a:pt x="4506468" y="5715723"/>
                      <a:pt x="4506659" y="5724678"/>
                      <a:pt x="4508183" y="5733440"/>
                    </a:cubicBezTo>
                    <a:cubicBezTo>
                      <a:pt x="4511041" y="5749634"/>
                      <a:pt x="4514279" y="5765635"/>
                      <a:pt x="4517519" y="5781830"/>
                    </a:cubicBezTo>
                    <a:cubicBezTo>
                      <a:pt x="4518089" y="5784686"/>
                      <a:pt x="4518281" y="5787924"/>
                      <a:pt x="4519234" y="5790592"/>
                    </a:cubicBezTo>
                    <a:cubicBezTo>
                      <a:pt x="4527233" y="5815169"/>
                      <a:pt x="4536378" y="5839361"/>
                      <a:pt x="4542855" y="5864318"/>
                    </a:cubicBezTo>
                    <a:cubicBezTo>
                      <a:pt x="4546095" y="5876511"/>
                      <a:pt x="4546476" y="5890037"/>
                      <a:pt x="4544759" y="5902610"/>
                    </a:cubicBezTo>
                    <a:cubicBezTo>
                      <a:pt x="4539808" y="5939377"/>
                      <a:pt x="4537712" y="5975764"/>
                      <a:pt x="4544951" y="6012723"/>
                    </a:cubicBezTo>
                    <a:cubicBezTo>
                      <a:pt x="4547808" y="6027392"/>
                      <a:pt x="4543045" y="6043776"/>
                      <a:pt x="4541332" y="6059397"/>
                    </a:cubicBezTo>
                    <a:cubicBezTo>
                      <a:pt x="4536759" y="6096736"/>
                      <a:pt x="4531805" y="6134075"/>
                      <a:pt x="4527426" y="6171605"/>
                    </a:cubicBezTo>
                    <a:cubicBezTo>
                      <a:pt x="4524758" y="6195037"/>
                      <a:pt x="4523234" y="6218660"/>
                      <a:pt x="4520568" y="6242093"/>
                    </a:cubicBezTo>
                    <a:cubicBezTo>
                      <a:pt x="4517327" y="6269144"/>
                      <a:pt x="4512375" y="6296005"/>
                      <a:pt x="4509706" y="6323058"/>
                    </a:cubicBezTo>
                    <a:cubicBezTo>
                      <a:pt x="4506659" y="6353919"/>
                      <a:pt x="4506089" y="6384972"/>
                      <a:pt x="4502848" y="6415833"/>
                    </a:cubicBezTo>
                    <a:cubicBezTo>
                      <a:pt x="4496563" y="6472225"/>
                      <a:pt x="4489132" y="6528424"/>
                      <a:pt x="4482084" y="6584812"/>
                    </a:cubicBezTo>
                    <a:cubicBezTo>
                      <a:pt x="4475226" y="6639488"/>
                      <a:pt x="4469129" y="6694164"/>
                      <a:pt x="4460557" y="6748458"/>
                    </a:cubicBezTo>
                    <a:cubicBezTo>
                      <a:pt x="4456937" y="6771319"/>
                      <a:pt x="4447030" y="6793035"/>
                      <a:pt x="4441507" y="6815516"/>
                    </a:cubicBezTo>
                    <a:lnTo>
                      <a:pt x="4431806" y="6858001"/>
                    </a:lnTo>
                    <a:lnTo>
                      <a:pt x="4259554" y="6858001"/>
                    </a:lnTo>
                    <a:lnTo>
                      <a:pt x="4259554" y="6858002"/>
                    </a:lnTo>
                    <a:lnTo>
                      <a:pt x="0" y="6858002"/>
                    </a:lnTo>
                    <a:lnTo>
                      <a:pt x="0" y="2"/>
                    </a:lnTo>
                    <a:lnTo>
                      <a:pt x="3766492" y="1"/>
                    </a:lnTo>
                    <a:lnTo>
                      <a:pt x="3769210" y="21486"/>
                    </a:lnTo>
                    <a:close/>
                  </a:path>
                </a:pathLst>
              </a:custGeom>
              <a:solidFill>
                <a:schemeClr val="bg1">
                  <a:alpha val="86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grpSp>
          <p:nvGrpSpPr>
            <p:cNvPr id="20" name="Group 19">
              <a:extLst>
                <a:ext uri="{FF2B5EF4-FFF2-40B4-BE49-F238E27FC236}">
                  <a16:creationId xmlns:a16="http://schemas.microsoft.com/office/drawing/2014/main" id="{CEDE579A-0A12-4A10-85D4-A8DA1663B89B}"/>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97284" y="-1"/>
              <a:ext cx="884241" cy="6858002"/>
              <a:chOff x="3697284" y="-1"/>
              <a:chExt cx="884241" cy="6858002"/>
            </a:xfrm>
          </p:grpSpPr>
          <p:grpSp>
            <p:nvGrpSpPr>
              <p:cNvPr id="21" name="Group 20">
                <a:extLst>
                  <a:ext uri="{FF2B5EF4-FFF2-40B4-BE49-F238E27FC236}">
                    <a16:creationId xmlns:a16="http://schemas.microsoft.com/office/drawing/2014/main" id="{15CA79E3-BA58-419A-8541-7498AC2633F2}"/>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97284" y="-1"/>
                <a:ext cx="884241" cy="6858001"/>
                <a:chOff x="3697284" y="-1"/>
                <a:chExt cx="884241" cy="6858001"/>
              </a:xfrm>
              <a:solidFill>
                <a:srgbClr val="FFFFFF"/>
              </a:solidFill>
              <a:effectLst/>
            </p:grpSpPr>
            <p:sp>
              <p:nvSpPr>
                <p:cNvPr id="25" name="Freeform: Shape 24">
                  <a:extLst>
                    <a:ext uri="{FF2B5EF4-FFF2-40B4-BE49-F238E27FC236}">
                      <a16:creationId xmlns:a16="http://schemas.microsoft.com/office/drawing/2014/main" id="{2348C622-BC44-4959-B64E-427015FD1F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05641"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6" name="Freeform: Shape 25">
                  <a:extLst>
                    <a:ext uri="{FF2B5EF4-FFF2-40B4-BE49-F238E27FC236}">
                      <a16:creationId xmlns:a16="http://schemas.microsoft.com/office/drawing/2014/main" id="{F8841A98-AA1D-4F65-A368-EF31110B07C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15166"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22" name="Group 21">
                <a:extLst>
                  <a:ext uri="{FF2B5EF4-FFF2-40B4-BE49-F238E27FC236}">
                    <a16:creationId xmlns:a16="http://schemas.microsoft.com/office/drawing/2014/main" id="{E6609F08-9B2C-4879-AC68-E3E537BED78C}"/>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97284" y="0"/>
                <a:ext cx="884241" cy="6858001"/>
                <a:chOff x="3697284" y="-1"/>
                <a:chExt cx="884241" cy="6858001"/>
              </a:xfrm>
              <a:blipFill>
                <a:blip r:embed="rId2">
                  <a:alphaModFix amt="57000"/>
                </a:blip>
                <a:tile tx="0" ty="0" sx="100000" sy="100000" flip="none" algn="tl"/>
              </a:blipFill>
              <a:effectLst/>
            </p:grpSpPr>
            <p:sp>
              <p:nvSpPr>
                <p:cNvPr id="23" name="Freeform: Shape 22">
                  <a:extLst>
                    <a:ext uri="{FF2B5EF4-FFF2-40B4-BE49-F238E27FC236}">
                      <a16:creationId xmlns:a16="http://schemas.microsoft.com/office/drawing/2014/main" id="{6910EFC9-D70D-42FD-BCCD-AB1F710BFD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05641"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4" name="Freeform: Shape 23">
                  <a:extLst>
                    <a:ext uri="{FF2B5EF4-FFF2-40B4-BE49-F238E27FC236}">
                      <a16:creationId xmlns:a16="http://schemas.microsoft.com/office/drawing/2014/main" id="{83BEF371-1E22-4C4F-A62F-AC6B92CAE0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15166"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grpSp>
      <p:sp>
        <p:nvSpPr>
          <p:cNvPr id="2" name="Title 1">
            <a:extLst>
              <a:ext uri="{FF2B5EF4-FFF2-40B4-BE49-F238E27FC236}">
                <a16:creationId xmlns:a16="http://schemas.microsoft.com/office/drawing/2014/main" id="{6475A354-90FC-4213-8079-2D10ACEA4260}"/>
              </a:ext>
            </a:extLst>
          </p:cNvPr>
          <p:cNvSpPr>
            <a:spLocks noGrp="1"/>
          </p:cNvSpPr>
          <p:nvPr>
            <p:ph type="title"/>
          </p:nvPr>
        </p:nvSpPr>
        <p:spPr>
          <a:xfrm>
            <a:off x="352425" y="2622827"/>
            <a:ext cx="3600449" cy="939523"/>
          </a:xfrm>
        </p:spPr>
        <p:txBody>
          <a:bodyPr anchor="t">
            <a:normAutofit/>
          </a:bodyPr>
          <a:lstStyle/>
          <a:p>
            <a:r>
              <a:rPr lang="en-US" sz="4800" dirty="0"/>
              <a:t>Fight or Flight</a:t>
            </a:r>
          </a:p>
        </p:txBody>
      </p:sp>
      <p:sp>
        <p:nvSpPr>
          <p:cNvPr id="3" name="Content Placeholder 2">
            <a:extLst>
              <a:ext uri="{FF2B5EF4-FFF2-40B4-BE49-F238E27FC236}">
                <a16:creationId xmlns:a16="http://schemas.microsoft.com/office/drawing/2014/main" id="{03E0F5E1-F977-4955-B8D0-A84D873357F5}"/>
              </a:ext>
            </a:extLst>
          </p:cNvPr>
          <p:cNvSpPr>
            <a:spLocks noGrp="1"/>
          </p:cNvSpPr>
          <p:nvPr>
            <p:ph idx="1"/>
          </p:nvPr>
        </p:nvSpPr>
        <p:spPr>
          <a:xfrm>
            <a:off x="5232401" y="161926"/>
            <a:ext cx="6702424" cy="6362700"/>
          </a:xfrm>
        </p:spPr>
        <p:txBody>
          <a:bodyPr>
            <a:noAutofit/>
          </a:bodyPr>
          <a:lstStyle/>
          <a:p>
            <a:pPr marL="0" indent="0">
              <a:buNone/>
            </a:pPr>
            <a:r>
              <a:rPr lang="en-US" sz="2000" dirty="0">
                <a:solidFill>
                  <a:schemeClr val="tx1">
                    <a:alpha val="80000"/>
                  </a:schemeClr>
                </a:solidFill>
              </a:rPr>
              <a:t>When the sympathetic nervous system (SNS) is activated in what is commonly known as the “fight or flight” response, the hormones and neurotransmitters of adrenaline (also called epinephrine) and noradrenaline (also called norepinephrine) are released. This response is triggered by physical or mental stress.</a:t>
            </a:r>
          </a:p>
          <a:p>
            <a:pPr marL="0" indent="0">
              <a:buNone/>
            </a:pPr>
            <a:r>
              <a:rPr lang="en-US" sz="500" dirty="0">
                <a:solidFill>
                  <a:schemeClr val="tx1">
                    <a:alpha val="80000"/>
                  </a:schemeClr>
                </a:solidFill>
              </a:rPr>
              <a:t> </a:t>
            </a:r>
          </a:p>
          <a:p>
            <a:pPr marL="0" indent="0">
              <a:buNone/>
            </a:pPr>
            <a:r>
              <a:rPr lang="en-US" sz="2000" dirty="0">
                <a:solidFill>
                  <a:schemeClr val="tx1">
                    <a:alpha val="80000"/>
                  </a:schemeClr>
                </a:solidFill>
              </a:rPr>
              <a:t>When our body is stuck in this state it then can cause vasomotor changes, coloration changes, temperature changes, edema, etc.  And, in the long-term it can cause a dysregulation in the immune system.  </a:t>
            </a:r>
          </a:p>
          <a:p>
            <a:pPr marL="0" indent="0">
              <a:buNone/>
            </a:pPr>
            <a:r>
              <a:rPr lang="en-US" sz="500" dirty="0">
                <a:solidFill>
                  <a:schemeClr val="tx1">
                    <a:alpha val="80000"/>
                  </a:schemeClr>
                </a:solidFill>
              </a:rPr>
              <a:t> </a:t>
            </a:r>
          </a:p>
          <a:p>
            <a:pPr marL="0" indent="0">
              <a:buNone/>
            </a:pPr>
            <a:r>
              <a:rPr lang="en-US" sz="2000" dirty="0">
                <a:solidFill>
                  <a:schemeClr val="tx1">
                    <a:alpha val="80000"/>
                  </a:schemeClr>
                </a:solidFill>
              </a:rPr>
              <a:t>Keep in mind that the brain is ultimately in control of the body.</a:t>
            </a:r>
          </a:p>
          <a:p>
            <a:pPr marL="0" indent="0">
              <a:buNone/>
            </a:pPr>
            <a:r>
              <a:rPr lang="en-US" sz="500" dirty="0">
                <a:solidFill>
                  <a:schemeClr val="tx1">
                    <a:alpha val="80000"/>
                  </a:schemeClr>
                </a:solidFill>
              </a:rPr>
              <a:t> </a:t>
            </a:r>
          </a:p>
          <a:p>
            <a:pPr marL="0" indent="0">
              <a:buNone/>
            </a:pPr>
            <a:r>
              <a:rPr lang="en-US" sz="2000" b="1" i="1" u="sng" dirty="0">
                <a:solidFill>
                  <a:schemeClr val="tx1">
                    <a:alpha val="80000"/>
                  </a:schemeClr>
                </a:solidFill>
              </a:rPr>
              <a:t>The bottom line is</a:t>
            </a:r>
            <a:r>
              <a:rPr lang="en-US" sz="2000" dirty="0">
                <a:solidFill>
                  <a:schemeClr val="tx1">
                    <a:alpha val="80000"/>
                  </a:schemeClr>
                </a:solidFill>
              </a:rPr>
              <a:t>:</a:t>
            </a:r>
          </a:p>
          <a:p>
            <a:r>
              <a:rPr lang="en-US" sz="2000" dirty="0">
                <a:solidFill>
                  <a:schemeClr val="tx1">
                    <a:alpha val="80000"/>
                  </a:schemeClr>
                </a:solidFill>
              </a:rPr>
              <a:t>Fight or Flight is the driver of CRPS and many other pain conditions.</a:t>
            </a:r>
          </a:p>
          <a:p>
            <a:r>
              <a:rPr lang="en-US" sz="2000" dirty="0">
                <a:solidFill>
                  <a:schemeClr val="tx1">
                    <a:alpha val="80000"/>
                  </a:schemeClr>
                </a:solidFill>
              </a:rPr>
              <a:t>To address CRPS you must address Fight or Flight.</a:t>
            </a:r>
          </a:p>
          <a:p>
            <a:r>
              <a:rPr lang="en-US" sz="2000" dirty="0">
                <a:solidFill>
                  <a:schemeClr val="tx1">
                    <a:alpha val="80000"/>
                  </a:schemeClr>
                </a:solidFill>
              </a:rPr>
              <a:t>Simply treating the symptoms does not work!</a:t>
            </a:r>
          </a:p>
          <a:p>
            <a:pPr marL="0" indent="0">
              <a:buNone/>
            </a:pPr>
            <a:endParaRPr lang="en-US" sz="2000" dirty="0">
              <a:solidFill>
                <a:schemeClr val="tx1">
                  <a:alpha val="80000"/>
                </a:schemeClr>
              </a:solidFill>
            </a:endParaRPr>
          </a:p>
        </p:txBody>
      </p:sp>
    </p:spTree>
    <p:extLst>
      <p:ext uri="{BB962C8B-B14F-4D97-AF65-F5344CB8AC3E}">
        <p14:creationId xmlns:p14="http://schemas.microsoft.com/office/powerpoint/2010/main" val="2203793730"/>
      </p:ext>
    </p:extLst>
  </p:cSld>
  <p:clrMapOvr>
    <a:overrideClrMapping bg1="dk1" tx1="lt1" bg2="dk2" tx2="lt2" accent1="accent1" accent2="accent2" accent3="accent3" accent4="accent4" accent5="accent5" accent6="accent6" hlink="hlink" folHlink="folHlink"/>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1" name="Rectangle 67">
            <a:extLst>
              <a:ext uri="{FF2B5EF4-FFF2-40B4-BE49-F238E27FC236}">
                <a16:creationId xmlns:a16="http://schemas.microsoft.com/office/drawing/2014/main" id="{FB5B0058-AF13-4859-B429-4EDDE2A26F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F44C64E3-F275-468F-BD6D-C0B5B3A73167}"/>
              </a:ext>
            </a:extLst>
          </p:cNvPr>
          <p:cNvSpPr>
            <a:spLocks noGrp="1"/>
          </p:cNvSpPr>
          <p:nvPr>
            <p:ph type="title"/>
          </p:nvPr>
        </p:nvSpPr>
        <p:spPr>
          <a:xfrm>
            <a:off x="6761551" y="996152"/>
            <a:ext cx="4827988" cy="1655762"/>
          </a:xfrm>
        </p:spPr>
        <p:txBody>
          <a:bodyPr vert="horz" lIns="91440" tIns="45720" rIns="91440" bIns="45720" rtlCol="0" anchor="b">
            <a:normAutofit/>
          </a:bodyPr>
          <a:lstStyle/>
          <a:p>
            <a:r>
              <a:rPr lang="en-US" sz="5000" dirty="0">
                <a:solidFill>
                  <a:schemeClr val="bg1"/>
                </a:solidFill>
              </a:rPr>
              <a:t>Stop the Fight or Flight Response</a:t>
            </a:r>
          </a:p>
        </p:txBody>
      </p:sp>
      <p:sp>
        <p:nvSpPr>
          <p:cNvPr id="3" name="Text Placeholder 2">
            <a:extLst>
              <a:ext uri="{FF2B5EF4-FFF2-40B4-BE49-F238E27FC236}">
                <a16:creationId xmlns:a16="http://schemas.microsoft.com/office/drawing/2014/main" id="{716E3D56-BE5D-4E15-9D61-1D3EB0CCA282}"/>
              </a:ext>
            </a:extLst>
          </p:cNvPr>
          <p:cNvSpPr>
            <a:spLocks noGrp="1"/>
          </p:cNvSpPr>
          <p:nvPr>
            <p:ph type="body" idx="1"/>
          </p:nvPr>
        </p:nvSpPr>
        <p:spPr>
          <a:xfrm>
            <a:off x="6761551" y="2924175"/>
            <a:ext cx="4827987" cy="2233608"/>
          </a:xfrm>
        </p:spPr>
        <p:txBody>
          <a:bodyPr vert="horz" lIns="91440" tIns="45720" rIns="91440" bIns="45720" rtlCol="0">
            <a:noAutofit/>
          </a:bodyPr>
          <a:lstStyle/>
          <a:p>
            <a:r>
              <a:rPr lang="en-US" sz="1800" i="1" dirty="0">
                <a:solidFill>
                  <a:schemeClr val="bg1"/>
                </a:solidFill>
              </a:rPr>
              <a:t>The first step to addressing CRPS is to address ‘Fight or Flight’.</a:t>
            </a:r>
          </a:p>
          <a:p>
            <a:r>
              <a:rPr lang="en-US" sz="1800" dirty="0">
                <a:solidFill>
                  <a:schemeClr val="bg1"/>
                </a:solidFill>
              </a:rPr>
              <a:t> </a:t>
            </a:r>
          </a:p>
          <a:p>
            <a:r>
              <a:rPr lang="en-US" sz="1800" i="1" dirty="0">
                <a:solidFill>
                  <a:schemeClr val="bg1"/>
                </a:solidFill>
              </a:rPr>
              <a:t>When we can get the body out of Fight or Flight - then we can calm down the sympathetic overload.  </a:t>
            </a:r>
          </a:p>
          <a:p>
            <a:r>
              <a:rPr lang="en-US" sz="1800" i="1" dirty="0">
                <a:solidFill>
                  <a:schemeClr val="bg1"/>
                </a:solidFill>
              </a:rPr>
              <a:t>This allows us to start balance the autonomic system which plays a key role in our overall health.</a:t>
            </a:r>
          </a:p>
        </p:txBody>
      </p:sp>
      <p:pic>
        <p:nvPicPr>
          <p:cNvPr id="6" name="Picture 5" descr="Diagram, timeline&#10;&#10;Description automatically generated">
            <a:extLst>
              <a:ext uri="{FF2B5EF4-FFF2-40B4-BE49-F238E27FC236}">
                <a16:creationId xmlns:a16="http://schemas.microsoft.com/office/drawing/2014/main" id="{50C3AED5-7D49-4911-8405-FA0D7224D825}"/>
              </a:ext>
            </a:extLst>
          </p:cNvPr>
          <p:cNvPicPr>
            <a:picLocks noChangeAspect="1"/>
          </p:cNvPicPr>
          <p:nvPr/>
        </p:nvPicPr>
        <p:blipFill rotWithShape="1">
          <a:blip r:embed="rId2">
            <a:alphaModFix/>
            <a:extLst>
              <a:ext uri="{28A0092B-C50C-407E-A947-70E740481C1C}">
                <a14:useLocalDpi xmlns:a14="http://schemas.microsoft.com/office/drawing/2010/main" val="0"/>
              </a:ext>
            </a:extLst>
          </a:blip>
          <a:srcRect r="-1" b="3856"/>
          <a:stretch/>
        </p:blipFill>
        <p:spPr>
          <a:xfrm>
            <a:off x="676275" y="1219522"/>
            <a:ext cx="5715000" cy="4440710"/>
          </a:xfrm>
          <a:prstGeom prst="rect">
            <a:avLst/>
          </a:prstGeom>
        </p:spPr>
      </p:pic>
      <p:sp>
        <p:nvSpPr>
          <p:cNvPr id="92" name="Rectangle 69">
            <a:extLst>
              <a:ext uri="{FF2B5EF4-FFF2-40B4-BE49-F238E27FC236}">
                <a16:creationId xmlns:a16="http://schemas.microsoft.com/office/drawing/2014/main" id="{D84C2E9E-0B5D-4B5F-9A1F-70EBDCE390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2461" y="1197769"/>
            <a:ext cx="10987078" cy="4462463"/>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Rectangle 71">
            <a:extLst>
              <a:ext uri="{FF2B5EF4-FFF2-40B4-BE49-F238E27FC236}">
                <a16:creationId xmlns:a16="http://schemas.microsoft.com/office/drawing/2014/main" id="{EF36B2BE-65F4-46E3-AFDD-A9AE9E8850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6206" y="115193"/>
            <a:ext cx="11939588" cy="6627614"/>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4859680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3" name="Down Arrow 7">
            <a:extLst>
              <a:ext uri="{FF2B5EF4-FFF2-40B4-BE49-F238E27FC236}">
                <a16:creationId xmlns:a16="http://schemas.microsoft.com/office/drawing/2014/main" id="{73DE2CFE-42F2-48F0-8706-5264E012B1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288521" y="381403"/>
            <a:ext cx="2200313" cy="3342508"/>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DF6E1761-AECF-49BB-9F67-4548C73F37D5}"/>
              </a:ext>
            </a:extLst>
          </p:cNvPr>
          <p:cNvSpPr>
            <a:spLocks noGrp="1"/>
          </p:cNvSpPr>
          <p:nvPr>
            <p:ph type="title"/>
          </p:nvPr>
        </p:nvSpPr>
        <p:spPr>
          <a:xfrm>
            <a:off x="966952" y="1204108"/>
            <a:ext cx="2669406" cy="1781175"/>
          </a:xfrm>
        </p:spPr>
        <p:txBody>
          <a:bodyPr vert="horz" lIns="91440" tIns="45720" rIns="91440" bIns="45720" rtlCol="0" anchor="ctr">
            <a:normAutofit/>
          </a:bodyPr>
          <a:lstStyle/>
          <a:p>
            <a:r>
              <a:rPr lang="en-US" sz="2000" kern="1200">
                <a:solidFill>
                  <a:srgbClr val="FFFFFF"/>
                </a:solidFill>
                <a:latin typeface="+mj-lt"/>
                <a:ea typeface="+mj-ea"/>
                <a:cs typeface="+mj-cs"/>
              </a:rPr>
              <a:t>When we can get the individual out of </a:t>
            </a:r>
            <a:br>
              <a:rPr lang="en-US" sz="2000" kern="1200">
                <a:solidFill>
                  <a:srgbClr val="FFFFFF"/>
                </a:solidFill>
                <a:latin typeface="+mj-lt"/>
                <a:ea typeface="+mj-ea"/>
                <a:cs typeface="+mj-cs"/>
              </a:rPr>
            </a:br>
            <a:r>
              <a:rPr lang="en-US" sz="2000" kern="1200">
                <a:solidFill>
                  <a:srgbClr val="FFFFFF"/>
                </a:solidFill>
                <a:latin typeface="+mj-lt"/>
                <a:ea typeface="+mj-ea"/>
                <a:cs typeface="+mj-cs"/>
              </a:rPr>
              <a:t>fight or flight - then it starts balancing out the Autonomic Nervous System (ANS). </a:t>
            </a:r>
          </a:p>
        </p:txBody>
      </p:sp>
      <p:sp>
        <p:nvSpPr>
          <p:cNvPr id="6" name="TextBox 5">
            <a:extLst>
              <a:ext uri="{FF2B5EF4-FFF2-40B4-BE49-F238E27FC236}">
                <a16:creationId xmlns:a16="http://schemas.microsoft.com/office/drawing/2014/main" id="{4412CAD5-3441-4C34-886B-563E74996AE9}"/>
              </a:ext>
            </a:extLst>
          </p:cNvPr>
          <p:cNvSpPr txBox="1"/>
          <p:nvPr/>
        </p:nvSpPr>
        <p:spPr>
          <a:xfrm>
            <a:off x="717423" y="3355130"/>
            <a:ext cx="2918935" cy="3074245"/>
          </a:xfrm>
          <a:prstGeom prst="rect">
            <a:avLst/>
          </a:prstGeom>
        </p:spPr>
        <p:txBody>
          <a:bodyPr vert="horz" lIns="91440" tIns="45720" rIns="91440" bIns="45720" rtlCol="0">
            <a:noAutofit/>
          </a:bodyPr>
          <a:lstStyle/>
          <a:p>
            <a:pPr>
              <a:lnSpc>
                <a:spcPct val="90000"/>
              </a:lnSpc>
              <a:spcAft>
                <a:spcPts val="600"/>
              </a:spcAft>
            </a:pPr>
            <a:r>
              <a:rPr lang="en-US" sz="2000" dirty="0"/>
              <a:t>Our body cannot heal when it is </a:t>
            </a:r>
            <a:r>
              <a:rPr lang="en-US" sz="2000" b="1" i="1" dirty="0"/>
              <a:t>not</a:t>
            </a:r>
            <a:r>
              <a:rPr lang="en-US" sz="2000" dirty="0"/>
              <a:t> balanced or in homeostasis.</a:t>
            </a:r>
          </a:p>
          <a:p>
            <a:pPr>
              <a:lnSpc>
                <a:spcPct val="90000"/>
              </a:lnSpc>
              <a:spcAft>
                <a:spcPts val="600"/>
              </a:spcAft>
            </a:pPr>
            <a:r>
              <a:rPr lang="en-US" sz="500" dirty="0"/>
              <a:t> </a:t>
            </a:r>
          </a:p>
          <a:p>
            <a:pPr>
              <a:lnSpc>
                <a:spcPct val="90000"/>
              </a:lnSpc>
              <a:spcAft>
                <a:spcPts val="600"/>
              </a:spcAft>
            </a:pPr>
            <a:r>
              <a:rPr lang="en-US" sz="2000" dirty="0"/>
              <a:t>Balancing the ANS will automatically drop pain levels.</a:t>
            </a:r>
          </a:p>
          <a:p>
            <a:pPr>
              <a:lnSpc>
                <a:spcPct val="90000"/>
              </a:lnSpc>
              <a:spcAft>
                <a:spcPts val="600"/>
              </a:spcAft>
            </a:pPr>
            <a:r>
              <a:rPr lang="en-US" sz="500" dirty="0"/>
              <a:t> </a:t>
            </a:r>
          </a:p>
          <a:p>
            <a:pPr>
              <a:lnSpc>
                <a:spcPct val="90000"/>
              </a:lnSpc>
              <a:spcAft>
                <a:spcPts val="600"/>
              </a:spcAft>
            </a:pPr>
            <a:r>
              <a:rPr lang="en-US" sz="2000" b="1" i="1" dirty="0"/>
              <a:t>This in turn allows the body to start healing.</a:t>
            </a:r>
          </a:p>
          <a:p>
            <a:pPr>
              <a:lnSpc>
                <a:spcPct val="90000"/>
              </a:lnSpc>
              <a:spcAft>
                <a:spcPts val="600"/>
              </a:spcAft>
            </a:pPr>
            <a:endParaRPr lang="en-US" dirty="0"/>
          </a:p>
        </p:txBody>
      </p:sp>
      <p:pic>
        <p:nvPicPr>
          <p:cNvPr id="10" name="Content Placeholder 9" descr="Text, whiteboard&#10;&#10;Description automatically generated">
            <a:extLst>
              <a:ext uri="{FF2B5EF4-FFF2-40B4-BE49-F238E27FC236}">
                <a16:creationId xmlns:a16="http://schemas.microsoft.com/office/drawing/2014/main" id="{FE84DF7C-5D0B-44C8-9B52-EA5750A8A14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662102" y="1115142"/>
            <a:ext cx="6903723" cy="4504679"/>
          </a:xfrm>
          <a:prstGeom prst="rect">
            <a:avLst/>
          </a:prstGeom>
        </p:spPr>
      </p:pic>
    </p:spTree>
    <p:extLst>
      <p:ext uri="{BB962C8B-B14F-4D97-AF65-F5344CB8AC3E}">
        <p14:creationId xmlns:p14="http://schemas.microsoft.com/office/powerpoint/2010/main" val="209774325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4E4D846-3AFC-4F86-8C35-24B0542A26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picture containing background pattern&#10;&#10;Description automatically generated">
            <a:extLst>
              <a:ext uri="{FF2B5EF4-FFF2-40B4-BE49-F238E27FC236}">
                <a16:creationId xmlns:a16="http://schemas.microsoft.com/office/drawing/2014/main" id="{2D14DAB4-C4AB-476C-ACC8-EA5BBF8B25B3}"/>
              </a:ext>
            </a:extLst>
          </p:cNvPr>
          <p:cNvPicPr>
            <a:picLocks noChangeAspect="1"/>
          </p:cNvPicPr>
          <p:nvPr/>
        </p:nvPicPr>
        <p:blipFill rotWithShape="1">
          <a:blip r:embed="rId2">
            <a:extLst>
              <a:ext uri="{28A0092B-C50C-407E-A947-70E740481C1C}">
                <a14:useLocalDpi xmlns:a14="http://schemas.microsoft.com/office/drawing/2010/main" val="0"/>
              </a:ext>
            </a:extLst>
          </a:blip>
          <a:srcRect l="17265" t="9091" r="1" b="1"/>
          <a:stretch/>
        </p:blipFill>
        <p:spPr>
          <a:xfrm>
            <a:off x="20" y="10"/>
            <a:ext cx="8668492" cy="6857990"/>
          </a:xfrm>
          <a:prstGeom prst="rect">
            <a:avLst/>
          </a:prstGeom>
        </p:spPr>
      </p:pic>
      <p:sp>
        <p:nvSpPr>
          <p:cNvPr id="11" name="Rectangle 10">
            <a:extLst>
              <a:ext uri="{FF2B5EF4-FFF2-40B4-BE49-F238E27FC236}">
                <a16:creationId xmlns:a16="http://schemas.microsoft.com/office/drawing/2014/main" id="{284781B9-12CB-45C3-907A-9ED93FF72C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435399" y="0"/>
            <a:ext cx="9756601" cy="6858000"/>
          </a:xfrm>
          <a:prstGeom prst="rect">
            <a:avLst/>
          </a:prstGeom>
          <a:gradFill>
            <a:gsLst>
              <a:gs pos="53000">
                <a:schemeClr val="bg1"/>
              </a:gs>
              <a:gs pos="35000">
                <a:schemeClr val="bg1">
                  <a:alpha val="76000"/>
                </a:schemeClr>
              </a:gs>
              <a:gs pos="19000">
                <a:schemeClr val="bg1">
                  <a:alpha val="40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687333"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5" name="Rectangle 14">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53018" y="2443480"/>
            <a:ext cx="3218688" cy="9144"/>
          </a:xfrm>
          <a:prstGeom prst="rect">
            <a:avLst/>
          </a:prstGeom>
          <a:solidFill>
            <a:srgbClr val="D5D5D5"/>
          </a:solidFill>
          <a:ln w="3175">
            <a:solidFill>
              <a:srgbClr val="D5D5D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BD8A1290-8D46-473B-8DE4-44D4E6924C10}"/>
              </a:ext>
            </a:extLst>
          </p:cNvPr>
          <p:cNvSpPr txBox="1"/>
          <p:nvPr/>
        </p:nvSpPr>
        <p:spPr>
          <a:xfrm>
            <a:off x="7210426" y="1029534"/>
            <a:ext cx="4981554" cy="4165102"/>
          </a:xfrm>
          <a:prstGeom prst="rect">
            <a:avLst/>
          </a:prstGeom>
        </p:spPr>
        <p:txBody>
          <a:bodyPr vert="horz" lIns="91440" tIns="45720" rIns="91440" bIns="45720" rtlCol="0" anchor="t">
            <a:normAutofit fontScale="92500" lnSpcReduction="20000"/>
          </a:bodyPr>
          <a:lstStyle/>
          <a:p>
            <a:pPr>
              <a:lnSpc>
                <a:spcPct val="90000"/>
              </a:lnSpc>
              <a:spcAft>
                <a:spcPts val="600"/>
              </a:spcAft>
            </a:pPr>
            <a:r>
              <a:rPr lang="en-US" sz="2800" dirty="0"/>
              <a:t>When we understand the biology and physiology of the body, and the biology of pain we can effectively treat CRPS.</a:t>
            </a:r>
          </a:p>
          <a:p>
            <a:pPr>
              <a:lnSpc>
                <a:spcPct val="90000"/>
              </a:lnSpc>
              <a:spcAft>
                <a:spcPts val="600"/>
              </a:spcAft>
            </a:pPr>
            <a:endParaRPr lang="en-US" sz="2800" dirty="0"/>
          </a:p>
          <a:p>
            <a:pPr>
              <a:lnSpc>
                <a:spcPct val="90000"/>
              </a:lnSpc>
              <a:spcAft>
                <a:spcPts val="600"/>
              </a:spcAft>
            </a:pPr>
            <a:r>
              <a:rPr lang="en-US" sz="2800" dirty="0"/>
              <a:t>But we must understand to role that the brain and nervous system play in pain.  </a:t>
            </a:r>
          </a:p>
          <a:p>
            <a:pPr algn="ctr">
              <a:lnSpc>
                <a:spcPct val="90000"/>
              </a:lnSpc>
              <a:spcAft>
                <a:spcPts val="600"/>
              </a:spcAft>
            </a:pPr>
            <a:endParaRPr lang="en-US" sz="2800" dirty="0"/>
          </a:p>
          <a:p>
            <a:pPr>
              <a:lnSpc>
                <a:spcPct val="90000"/>
              </a:lnSpc>
              <a:spcAft>
                <a:spcPts val="600"/>
              </a:spcAft>
            </a:pPr>
            <a:r>
              <a:rPr lang="en-US" sz="2800" dirty="0"/>
              <a:t>Then we can have a better understanding on how to treat CRPS and take forward steps in finding a cure.</a:t>
            </a:r>
          </a:p>
          <a:p>
            <a:pPr>
              <a:lnSpc>
                <a:spcPct val="90000"/>
              </a:lnSpc>
              <a:spcAft>
                <a:spcPts val="600"/>
              </a:spcAft>
            </a:pPr>
            <a:endParaRPr lang="en-US" sz="1700" dirty="0"/>
          </a:p>
        </p:txBody>
      </p:sp>
    </p:spTree>
    <p:extLst>
      <p:ext uri="{BB962C8B-B14F-4D97-AF65-F5344CB8AC3E}">
        <p14:creationId xmlns:p14="http://schemas.microsoft.com/office/powerpoint/2010/main" val="238410526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AEC1D9F-51ED-49C8-B074-2CE9D4ABB77D}"/>
              </a:ext>
            </a:extLst>
          </p:cNvPr>
          <p:cNvSpPr>
            <a:spLocks noGrp="1"/>
          </p:cNvSpPr>
          <p:nvPr>
            <p:ph type="title"/>
          </p:nvPr>
        </p:nvSpPr>
        <p:spPr>
          <a:xfrm>
            <a:off x="641485" y="346075"/>
            <a:ext cx="5251316" cy="892175"/>
          </a:xfrm>
        </p:spPr>
        <p:txBody>
          <a:bodyPr vert="horz" lIns="91440" tIns="45720" rIns="91440" bIns="45720" rtlCol="0">
            <a:normAutofit/>
          </a:bodyPr>
          <a:lstStyle/>
          <a:p>
            <a:r>
              <a:rPr lang="en-US" kern="1200" dirty="0">
                <a:latin typeface="+mj-lt"/>
                <a:ea typeface="+mj-ea"/>
                <a:cs typeface="+mj-cs"/>
              </a:rPr>
              <a:t>Traditional Treatments</a:t>
            </a:r>
          </a:p>
        </p:txBody>
      </p:sp>
      <p:sp>
        <p:nvSpPr>
          <p:cNvPr id="7" name="Content Placeholder 6">
            <a:extLst>
              <a:ext uri="{FF2B5EF4-FFF2-40B4-BE49-F238E27FC236}">
                <a16:creationId xmlns:a16="http://schemas.microsoft.com/office/drawing/2014/main" id="{68AD10DB-A85D-46E3-942E-3FD9EF53E823}"/>
              </a:ext>
            </a:extLst>
          </p:cNvPr>
          <p:cNvSpPr>
            <a:spLocks noGrp="1"/>
          </p:cNvSpPr>
          <p:nvPr>
            <p:ph idx="1"/>
          </p:nvPr>
        </p:nvSpPr>
        <p:spPr>
          <a:xfrm>
            <a:off x="571500" y="1362075"/>
            <a:ext cx="5391286" cy="4814888"/>
          </a:xfrm>
        </p:spPr>
        <p:txBody>
          <a:bodyPr vert="horz" lIns="91440" tIns="45720" rIns="91440" bIns="45720" rtlCol="0">
            <a:normAutofit/>
          </a:bodyPr>
          <a:lstStyle/>
          <a:p>
            <a:pPr marL="0" indent="0">
              <a:buNone/>
            </a:pPr>
            <a:r>
              <a:rPr lang="en-US" sz="2000" b="1" dirty="0"/>
              <a:t>Traditional / Conventional Treatment(s) include:</a:t>
            </a:r>
          </a:p>
          <a:p>
            <a:r>
              <a:rPr lang="en-US" sz="1800" dirty="0"/>
              <a:t>Rehabilitation - Physical and/or Occupational Therapy</a:t>
            </a:r>
          </a:p>
          <a:p>
            <a:r>
              <a:rPr lang="en-US" sz="1800" dirty="0"/>
              <a:t>Medications</a:t>
            </a:r>
          </a:p>
          <a:p>
            <a:r>
              <a:rPr lang="en-US" sz="1800" dirty="0"/>
              <a:t>Sympathetic or Stellate blocks</a:t>
            </a:r>
          </a:p>
          <a:p>
            <a:r>
              <a:rPr lang="en-US" sz="1800" dirty="0"/>
              <a:t>Spinal cord stimulation (SCS), Neurostimulation, and DRG stimulators</a:t>
            </a:r>
          </a:p>
          <a:p>
            <a:r>
              <a:rPr lang="en-US" sz="1800" dirty="0"/>
              <a:t>Nerve Ablation</a:t>
            </a:r>
          </a:p>
          <a:p>
            <a:r>
              <a:rPr lang="en-US" sz="1800" dirty="0"/>
              <a:t>Pain Pumps</a:t>
            </a:r>
          </a:p>
          <a:p>
            <a:pPr marL="0" indent="0">
              <a:buNone/>
            </a:pPr>
            <a:endParaRPr lang="en-US" sz="1800" dirty="0"/>
          </a:p>
          <a:p>
            <a:pPr marL="0" indent="0">
              <a:buNone/>
            </a:pPr>
            <a:r>
              <a:rPr lang="en-US" sz="2000" b="1" dirty="0"/>
              <a:t>Traditional treatments are simply treating the symptoms.  </a:t>
            </a:r>
          </a:p>
          <a:p>
            <a:r>
              <a:rPr lang="en-US" sz="1800" dirty="0">
                <a:solidFill>
                  <a:schemeClr val="accent2">
                    <a:lumMod val="75000"/>
                  </a:schemeClr>
                </a:solidFill>
              </a:rPr>
              <a:t>They are not getting to the source of the CRPS.  </a:t>
            </a:r>
          </a:p>
          <a:p>
            <a:r>
              <a:rPr lang="en-US" sz="1800" dirty="0">
                <a:solidFill>
                  <a:schemeClr val="accent2">
                    <a:lumMod val="75000"/>
                  </a:schemeClr>
                </a:solidFill>
              </a:rPr>
              <a:t>They are not addressing fight or flight.</a:t>
            </a:r>
          </a:p>
          <a:p>
            <a:endParaRPr lang="en-US" sz="1400" dirty="0"/>
          </a:p>
        </p:txBody>
      </p:sp>
      <p:pic>
        <p:nvPicPr>
          <p:cNvPr id="15" name="Picture 14" descr="A picture containing wall, person, hair&#10;&#10;Description automatically generated">
            <a:extLst>
              <a:ext uri="{FF2B5EF4-FFF2-40B4-BE49-F238E27FC236}">
                <a16:creationId xmlns:a16="http://schemas.microsoft.com/office/drawing/2014/main" id="{E209CF2B-A12C-4464-A6A1-FAE4A23349EF}"/>
              </a:ext>
            </a:extLst>
          </p:cNvPr>
          <p:cNvPicPr>
            <a:picLocks noChangeAspect="1"/>
          </p:cNvPicPr>
          <p:nvPr/>
        </p:nvPicPr>
        <p:blipFill rotWithShape="1">
          <a:blip r:embed="rId2">
            <a:extLst>
              <a:ext uri="{28A0092B-C50C-407E-A947-70E740481C1C}">
                <a14:useLocalDpi xmlns:a14="http://schemas.microsoft.com/office/drawing/2010/main" val="0"/>
              </a:ext>
            </a:extLst>
          </a:blip>
          <a:srcRect l="30862" r="3928"/>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228958459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E91DC736-0EF8-4F87-9146-EBF1D2EE4D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icture containing person, dark&#10;&#10;Description automatically generated">
            <a:extLst>
              <a:ext uri="{FF2B5EF4-FFF2-40B4-BE49-F238E27FC236}">
                <a16:creationId xmlns:a16="http://schemas.microsoft.com/office/drawing/2014/main" id="{A71CA1BD-CC4F-4EA3-834F-136D2EE2044A}"/>
              </a:ext>
            </a:extLst>
          </p:cNvPr>
          <p:cNvPicPr>
            <a:picLocks noChangeAspect="1"/>
          </p:cNvPicPr>
          <p:nvPr/>
        </p:nvPicPr>
        <p:blipFill rotWithShape="1">
          <a:blip r:embed="rId2">
            <a:extLst>
              <a:ext uri="{28A0092B-C50C-407E-A947-70E740481C1C}">
                <a14:useLocalDpi xmlns:a14="http://schemas.microsoft.com/office/drawing/2010/main" val="0"/>
              </a:ext>
            </a:extLst>
          </a:blip>
          <a:srcRect r="5200"/>
          <a:stretch/>
        </p:blipFill>
        <p:spPr>
          <a:xfrm>
            <a:off x="3523488" y="10"/>
            <a:ext cx="8668512" cy="6857990"/>
          </a:xfrm>
          <a:prstGeom prst="rect">
            <a:avLst/>
          </a:prstGeom>
        </p:spPr>
      </p:pic>
      <p:sp>
        <p:nvSpPr>
          <p:cNvPr id="12" name="Rectangle 11">
            <a:extLst>
              <a:ext uri="{FF2B5EF4-FFF2-40B4-BE49-F238E27FC236}">
                <a16:creationId xmlns:a16="http://schemas.microsoft.com/office/drawing/2014/main" id="{097CD68E-23E3-4007-8847-CD0944C4F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756601" cy="6858000"/>
          </a:xfrm>
          <a:prstGeom prst="rect">
            <a:avLst/>
          </a:prstGeom>
          <a:gradFill>
            <a:gsLst>
              <a:gs pos="58000">
                <a:schemeClr val="bg1"/>
              </a:gs>
              <a:gs pos="35000">
                <a:schemeClr val="bg1">
                  <a:alpha val="79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AA27789-3752-4262-AE28-A1573B40F7F4}"/>
              </a:ext>
            </a:extLst>
          </p:cNvPr>
          <p:cNvSpPr>
            <a:spLocks noGrp="1"/>
          </p:cNvSpPr>
          <p:nvPr>
            <p:ph type="title"/>
          </p:nvPr>
        </p:nvSpPr>
        <p:spPr>
          <a:xfrm>
            <a:off x="256039" y="1075382"/>
            <a:ext cx="4023360" cy="1364424"/>
          </a:xfrm>
        </p:spPr>
        <p:txBody>
          <a:bodyPr vert="horz" lIns="91440" tIns="45720" rIns="91440" bIns="45720" rtlCol="0" anchor="b">
            <a:normAutofit fontScale="90000"/>
          </a:bodyPr>
          <a:lstStyle/>
          <a:p>
            <a:pPr algn="ctr"/>
            <a:r>
              <a:rPr lang="en-US" sz="4800" dirty="0"/>
              <a:t>Pediatric Pain Programs</a:t>
            </a:r>
          </a:p>
        </p:txBody>
      </p:sp>
      <p:sp>
        <p:nvSpPr>
          <p:cNvPr id="3" name="Text Placeholder 2">
            <a:extLst>
              <a:ext uri="{FF2B5EF4-FFF2-40B4-BE49-F238E27FC236}">
                <a16:creationId xmlns:a16="http://schemas.microsoft.com/office/drawing/2014/main" id="{8A493ABD-7685-4218-850D-A74B11CB57B8}"/>
              </a:ext>
            </a:extLst>
          </p:cNvPr>
          <p:cNvSpPr>
            <a:spLocks noGrp="1"/>
          </p:cNvSpPr>
          <p:nvPr>
            <p:ph type="body" idx="1"/>
          </p:nvPr>
        </p:nvSpPr>
        <p:spPr>
          <a:xfrm>
            <a:off x="256039" y="2877988"/>
            <a:ext cx="4554245" cy="3337863"/>
          </a:xfrm>
        </p:spPr>
        <p:txBody>
          <a:bodyPr vert="horz" lIns="91440" tIns="45720" rIns="91440" bIns="45720" rtlCol="0">
            <a:normAutofit lnSpcReduction="10000"/>
          </a:bodyPr>
          <a:lstStyle/>
          <a:p>
            <a:pPr>
              <a:spcAft>
                <a:spcPts val="600"/>
              </a:spcAft>
            </a:pPr>
            <a:r>
              <a:rPr lang="en-US" dirty="0">
                <a:solidFill>
                  <a:schemeClr val="tx1"/>
                </a:solidFill>
              </a:rPr>
              <a:t>Their focus is to get your child more functional.  </a:t>
            </a:r>
          </a:p>
          <a:p>
            <a:pPr>
              <a:spcAft>
                <a:spcPts val="600"/>
              </a:spcAft>
            </a:pPr>
            <a:r>
              <a:rPr lang="en-US" dirty="0">
                <a:solidFill>
                  <a:schemeClr val="tx1"/>
                </a:solidFill>
              </a:rPr>
              <a:t>YES, this is important, but it is not addressing the cause of the CRPS.</a:t>
            </a:r>
          </a:p>
          <a:p>
            <a:pPr>
              <a:spcAft>
                <a:spcPts val="600"/>
              </a:spcAft>
            </a:pPr>
            <a:endParaRPr lang="en-US" sz="500" dirty="0">
              <a:solidFill>
                <a:schemeClr val="tx1"/>
              </a:solidFill>
            </a:endParaRPr>
          </a:p>
          <a:p>
            <a:pPr>
              <a:spcAft>
                <a:spcPts val="600"/>
              </a:spcAft>
            </a:pPr>
            <a:r>
              <a:rPr lang="en-US" b="1" i="1" dirty="0">
                <a:solidFill>
                  <a:schemeClr val="tx1"/>
                </a:solidFill>
              </a:rPr>
              <a:t>Simply telling your child they have to learn to live with their pain and push through it – is NOT the answer!</a:t>
            </a:r>
          </a:p>
          <a:p>
            <a:endParaRPr lang="en-US" sz="500" dirty="0">
              <a:solidFill>
                <a:schemeClr val="tx1"/>
              </a:solidFill>
            </a:endParaRPr>
          </a:p>
        </p:txBody>
      </p:sp>
      <p:sp>
        <p:nvSpPr>
          <p:cNvPr id="14" name="Rectangle 13">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6" name="Rectangle 15">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8451033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8" name="Rectangle 67">
            <a:extLst>
              <a:ext uri="{FF2B5EF4-FFF2-40B4-BE49-F238E27FC236}">
                <a16:creationId xmlns:a16="http://schemas.microsoft.com/office/drawing/2014/main" id="{ECC07320-C2CA-4E29-8481-9D9E143C77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body of water with a sunset&#10;&#10;Description automatically generated with low confidence">
            <a:extLst>
              <a:ext uri="{FF2B5EF4-FFF2-40B4-BE49-F238E27FC236}">
                <a16:creationId xmlns:a16="http://schemas.microsoft.com/office/drawing/2014/main" id="{5129F4FC-AE8C-4D79-B3D2-ECCE4048EB24}"/>
              </a:ext>
            </a:extLst>
          </p:cNvPr>
          <p:cNvPicPr>
            <a:picLocks noChangeAspect="1"/>
          </p:cNvPicPr>
          <p:nvPr/>
        </p:nvPicPr>
        <p:blipFill rotWithShape="1">
          <a:blip r:embed="rId2"/>
          <a:srcRect l="8445" r="12243"/>
          <a:stretch/>
        </p:blipFill>
        <p:spPr>
          <a:xfrm>
            <a:off x="2522358" y="10"/>
            <a:ext cx="9669642" cy="6857990"/>
          </a:xfrm>
          <a:prstGeom prst="rect">
            <a:avLst/>
          </a:prstGeom>
        </p:spPr>
      </p:pic>
      <p:sp>
        <p:nvSpPr>
          <p:cNvPr id="70" name="Rectangle 69">
            <a:extLst>
              <a:ext uri="{FF2B5EF4-FFF2-40B4-BE49-F238E27FC236}">
                <a16:creationId xmlns:a16="http://schemas.microsoft.com/office/drawing/2014/main" id="{178FB36B-5BFE-42CA-BC60-1115E0D95E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FE4D0C18-C43F-435E-ACFF-75A0E184ADF1}"/>
              </a:ext>
            </a:extLst>
          </p:cNvPr>
          <p:cNvSpPr>
            <a:spLocks noGrp="1"/>
          </p:cNvSpPr>
          <p:nvPr>
            <p:ph type="title"/>
          </p:nvPr>
        </p:nvSpPr>
        <p:spPr>
          <a:xfrm>
            <a:off x="535665" y="140783"/>
            <a:ext cx="3973385" cy="1485319"/>
          </a:xfrm>
          <a:noFill/>
        </p:spPr>
        <p:txBody>
          <a:bodyPr vert="horz" lIns="91440" tIns="45720" rIns="91440" bIns="45720" rtlCol="0" anchor="b">
            <a:normAutofit fontScale="90000"/>
          </a:bodyPr>
          <a:lstStyle/>
          <a:p>
            <a:pPr algn="ctr"/>
            <a:r>
              <a:rPr lang="en-US" sz="5200" b="1" i="1" dirty="0"/>
              <a:t>Treating the </a:t>
            </a:r>
            <a:br>
              <a:rPr lang="en-US" sz="5200" b="1" i="1" dirty="0"/>
            </a:br>
            <a:r>
              <a:rPr lang="en-US" sz="5200" b="1" i="1" dirty="0"/>
              <a:t>Whole Person</a:t>
            </a:r>
          </a:p>
        </p:txBody>
      </p:sp>
      <p:sp>
        <p:nvSpPr>
          <p:cNvPr id="3" name="Text Placeholder 2">
            <a:extLst>
              <a:ext uri="{FF2B5EF4-FFF2-40B4-BE49-F238E27FC236}">
                <a16:creationId xmlns:a16="http://schemas.microsoft.com/office/drawing/2014/main" id="{3E765D18-213E-402A-B3B2-3B2C98F4B78F}"/>
              </a:ext>
            </a:extLst>
          </p:cNvPr>
          <p:cNvSpPr>
            <a:spLocks noGrp="1"/>
          </p:cNvSpPr>
          <p:nvPr>
            <p:ph type="body" idx="1"/>
          </p:nvPr>
        </p:nvSpPr>
        <p:spPr>
          <a:xfrm>
            <a:off x="282512" y="1766875"/>
            <a:ext cx="5230521" cy="4950342"/>
          </a:xfrm>
          <a:noFill/>
        </p:spPr>
        <p:txBody>
          <a:bodyPr vert="horz" lIns="91440" tIns="45720" rIns="91440" bIns="45720" rtlCol="0">
            <a:normAutofit fontScale="92500" lnSpcReduction="20000"/>
          </a:bodyPr>
          <a:lstStyle/>
          <a:p>
            <a:r>
              <a:rPr lang="en-US" sz="2200" b="1" i="1" dirty="0">
                <a:solidFill>
                  <a:schemeClr val="tx1"/>
                </a:solidFill>
              </a:rPr>
              <a:t>A holistic approach to treating CRPS ultimately means treating the whole person.  </a:t>
            </a:r>
          </a:p>
          <a:p>
            <a:r>
              <a:rPr lang="en-US" sz="2000" dirty="0">
                <a:solidFill>
                  <a:schemeClr val="tx1"/>
                </a:solidFill>
              </a:rPr>
              <a:t> </a:t>
            </a:r>
          </a:p>
          <a:p>
            <a:r>
              <a:rPr lang="en-US" sz="2000" b="1" i="1" dirty="0">
                <a:solidFill>
                  <a:schemeClr val="tx1"/>
                </a:solidFill>
              </a:rPr>
              <a:t>This includes addressing</a:t>
            </a:r>
            <a:r>
              <a:rPr lang="en-US" sz="2000" dirty="0">
                <a:solidFill>
                  <a:schemeClr val="tx1"/>
                </a:solidFill>
              </a:rPr>
              <a:t>:</a:t>
            </a:r>
          </a:p>
          <a:p>
            <a:pPr marL="342900" indent="-342900">
              <a:buFont typeface="Arial" panose="020B0604020202020204" pitchFamily="34" charset="0"/>
              <a:buChar char="•"/>
            </a:pPr>
            <a:r>
              <a:rPr lang="en-US" sz="2000" dirty="0">
                <a:solidFill>
                  <a:schemeClr val="tx1"/>
                </a:solidFill>
              </a:rPr>
              <a:t>Fight / Flight</a:t>
            </a:r>
          </a:p>
          <a:p>
            <a:pPr marL="342900" indent="-342900">
              <a:buFont typeface="Arial" panose="020B0604020202020204" pitchFamily="34" charset="0"/>
              <a:buChar char="•"/>
            </a:pPr>
            <a:r>
              <a:rPr lang="en-US" sz="2000" dirty="0">
                <a:solidFill>
                  <a:schemeClr val="tx1"/>
                </a:solidFill>
              </a:rPr>
              <a:t>The Vagus Nerve</a:t>
            </a:r>
          </a:p>
          <a:p>
            <a:pPr marL="342900" indent="-342900">
              <a:buFont typeface="Arial" panose="020B0604020202020204" pitchFamily="34" charset="0"/>
              <a:buChar char="•"/>
            </a:pPr>
            <a:r>
              <a:rPr lang="en-US" sz="2000" dirty="0">
                <a:solidFill>
                  <a:schemeClr val="tx1"/>
                </a:solidFill>
              </a:rPr>
              <a:t>Balancing the autonomic nervous system (ANS)</a:t>
            </a:r>
          </a:p>
          <a:p>
            <a:pPr marL="342900" indent="-342900">
              <a:buFont typeface="Arial" panose="020B0604020202020204" pitchFamily="34" charset="0"/>
              <a:buChar char="•"/>
            </a:pPr>
            <a:r>
              <a:rPr lang="en-US" sz="2000" dirty="0">
                <a:solidFill>
                  <a:schemeClr val="tx1"/>
                </a:solidFill>
              </a:rPr>
              <a:t>Breaking the pain loop</a:t>
            </a:r>
          </a:p>
          <a:p>
            <a:pPr marL="342900" indent="-342900">
              <a:buFont typeface="Arial" panose="020B0604020202020204" pitchFamily="34" charset="0"/>
              <a:buChar char="•"/>
            </a:pPr>
            <a:r>
              <a:rPr lang="en-US" sz="2000" dirty="0">
                <a:solidFill>
                  <a:schemeClr val="tx1"/>
                </a:solidFill>
              </a:rPr>
              <a:t>Addressing co-existing conditions</a:t>
            </a:r>
          </a:p>
          <a:p>
            <a:pPr marL="342900" indent="-342900">
              <a:buFont typeface="Arial" panose="020B0604020202020204" pitchFamily="34" charset="0"/>
              <a:buChar char="•"/>
            </a:pPr>
            <a:r>
              <a:rPr lang="en-US" sz="2000" dirty="0">
                <a:solidFill>
                  <a:schemeClr val="tx1"/>
                </a:solidFill>
              </a:rPr>
              <a:t>Reducing and controlling – stress, anxiety and depression</a:t>
            </a:r>
          </a:p>
          <a:p>
            <a:pPr marL="342900" indent="-342900">
              <a:buFont typeface="Arial" panose="020B0604020202020204" pitchFamily="34" charset="0"/>
              <a:buChar char="•"/>
            </a:pPr>
            <a:r>
              <a:rPr lang="en-US" sz="2000" dirty="0">
                <a:solidFill>
                  <a:schemeClr val="tx1"/>
                </a:solidFill>
              </a:rPr>
              <a:t>Increasing restorative sleep</a:t>
            </a:r>
          </a:p>
          <a:p>
            <a:pPr marL="342900" indent="-342900">
              <a:buFont typeface="Arial" panose="020B0604020202020204" pitchFamily="34" charset="0"/>
              <a:buChar char="•"/>
            </a:pPr>
            <a:r>
              <a:rPr lang="en-US" sz="2000" dirty="0">
                <a:solidFill>
                  <a:schemeClr val="tx1"/>
                </a:solidFill>
              </a:rPr>
              <a:t>Increasing overall sense of wellbeing</a:t>
            </a:r>
          </a:p>
          <a:p>
            <a:pPr marL="342900" indent="-342900">
              <a:buFont typeface="Arial" panose="020B0604020202020204" pitchFamily="34" charset="0"/>
              <a:buChar char="•"/>
            </a:pPr>
            <a:r>
              <a:rPr lang="en-US" sz="2000" dirty="0">
                <a:solidFill>
                  <a:schemeClr val="tx1"/>
                </a:solidFill>
              </a:rPr>
              <a:t>Providing you with the tools to live a fulfilled life</a:t>
            </a:r>
            <a:r>
              <a:rPr lang="en-US" sz="1800" dirty="0">
                <a:solidFill>
                  <a:schemeClr val="tx1"/>
                </a:solidFill>
              </a:rPr>
              <a:t>.</a:t>
            </a:r>
          </a:p>
          <a:p>
            <a:endParaRPr lang="en-US" sz="600" dirty="0">
              <a:solidFill>
                <a:schemeClr val="tx1"/>
              </a:solidFill>
            </a:endParaRPr>
          </a:p>
        </p:txBody>
      </p:sp>
    </p:spTree>
    <p:extLst>
      <p:ext uri="{BB962C8B-B14F-4D97-AF65-F5344CB8AC3E}">
        <p14:creationId xmlns:p14="http://schemas.microsoft.com/office/powerpoint/2010/main" val="14566391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descr="A picture containing text, book, orange&#10;&#10;Description automatically generated">
            <a:extLst>
              <a:ext uri="{FF2B5EF4-FFF2-40B4-BE49-F238E27FC236}">
                <a16:creationId xmlns:a16="http://schemas.microsoft.com/office/drawing/2014/main" id="{D5927983-11DF-4F2F-8F63-0F9E0C7CB36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72555" y="219920"/>
            <a:ext cx="2905170" cy="2905170"/>
          </a:xfrm>
          <a:prstGeom prst="rect">
            <a:avLst/>
          </a:prstGeom>
        </p:spPr>
      </p:pic>
      <p:pic>
        <p:nvPicPr>
          <p:cNvPr id="5" name="Content Placeholder 4" descr="A picture containing map&#10;&#10;Description automatically generated">
            <a:extLst>
              <a:ext uri="{FF2B5EF4-FFF2-40B4-BE49-F238E27FC236}">
                <a16:creationId xmlns:a16="http://schemas.microsoft.com/office/drawing/2014/main" id="{C8468CC2-4FEF-418C-A172-9AF9316D7AD3}"/>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869825" y="3638842"/>
            <a:ext cx="4378449" cy="2999238"/>
          </a:xfrm>
          <a:prstGeom prst="rect">
            <a:avLst/>
          </a:prstGeom>
        </p:spPr>
      </p:pic>
      <p:sp>
        <p:nvSpPr>
          <p:cNvPr id="13" name="Rectangle 12">
            <a:extLst>
              <a:ext uri="{FF2B5EF4-FFF2-40B4-BE49-F238E27FC236}">
                <a16:creationId xmlns:a16="http://schemas.microsoft.com/office/drawing/2014/main" id="{799448F2-0E5B-42DA-B2D1-11A14E947B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50280" y="0"/>
            <a:ext cx="91440"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14">
            <a:extLst>
              <a:ext uri="{FF2B5EF4-FFF2-40B4-BE49-F238E27FC236}">
                <a16:creationId xmlns:a16="http://schemas.microsoft.com/office/drawing/2014/main" id="{4E8A7552-20E1-4F34-ADAB-C1DB6634D4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83280"/>
            <a:ext cx="6126480" cy="9144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erson smiling at the camera&#10;&#10;Description automatically generated with medium confidence">
            <a:extLst>
              <a:ext uri="{FF2B5EF4-FFF2-40B4-BE49-F238E27FC236}">
                <a16:creationId xmlns:a16="http://schemas.microsoft.com/office/drawing/2014/main" id="{427A6E18-9561-46AD-9993-D537B728AD4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01803" y="321734"/>
            <a:ext cx="3839225" cy="6069922"/>
          </a:xfrm>
          <a:prstGeom prst="rect">
            <a:avLst/>
          </a:prstGeom>
        </p:spPr>
      </p:pic>
    </p:spTree>
    <p:extLst>
      <p:ext uri="{BB962C8B-B14F-4D97-AF65-F5344CB8AC3E}">
        <p14:creationId xmlns:p14="http://schemas.microsoft.com/office/powerpoint/2010/main" val="243723228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 name="Rectangle 29">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picture containing blur&#10;&#10;Description automatically generated">
            <a:extLst>
              <a:ext uri="{FF2B5EF4-FFF2-40B4-BE49-F238E27FC236}">
                <a16:creationId xmlns:a16="http://schemas.microsoft.com/office/drawing/2014/main" id="{15E447F8-56F2-4B4A-91CE-98B9DA03592C}"/>
              </a:ext>
            </a:extLst>
          </p:cNvPr>
          <p:cNvPicPr>
            <a:picLocks noChangeAspect="1"/>
          </p:cNvPicPr>
          <p:nvPr/>
        </p:nvPicPr>
        <p:blipFill rotWithShape="1">
          <a:blip r:embed="rId2">
            <a:extLst>
              <a:ext uri="{28A0092B-C50C-407E-A947-70E740481C1C}">
                <a14:useLocalDpi xmlns:a14="http://schemas.microsoft.com/office/drawing/2010/main" val="0"/>
              </a:ext>
            </a:extLst>
          </a:blip>
          <a:srcRect l="3171" r="8706"/>
          <a:stretch/>
        </p:blipFill>
        <p:spPr>
          <a:xfrm>
            <a:off x="0" y="10"/>
            <a:ext cx="11944349" cy="6857990"/>
          </a:xfrm>
          <a:prstGeom prst="rect">
            <a:avLst/>
          </a:prstGeom>
        </p:spPr>
      </p:pic>
      <p:sp>
        <p:nvSpPr>
          <p:cNvPr id="32" name="Rectangle 31">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Subtitle 2">
            <a:extLst>
              <a:ext uri="{FF2B5EF4-FFF2-40B4-BE49-F238E27FC236}">
                <a16:creationId xmlns:a16="http://schemas.microsoft.com/office/drawing/2014/main" id="{AD96C091-CBC7-4F01-A5FC-9682FC5D6B83}"/>
              </a:ext>
            </a:extLst>
          </p:cNvPr>
          <p:cNvSpPr>
            <a:spLocks noGrp="1"/>
          </p:cNvSpPr>
          <p:nvPr>
            <p:ph idx="1"/>
          </p:nvPr>
        </p:nvSpPr>
        <p:spPr>
          <a:xfrm>
            <a:off x="6437375" y="114299"/>
            <a:ext cx="5751576" cy="6657975"/>
          </a:xfrm>
        </p:spPr>
        <p:txBody>
          <a:bodyPr>
            <a:normAutofit/>
          </a:bodyPr>
          <a:lstStyle/>
          <a:p>
            <a:pPr marL="0" indent="0" algn="ctr">
              <a:buNone/>
            </a:pPr>
            <a:r>
              <a:rPr lang="en-US" sz="2400" dirty="0">
                <a:latin typeface="Arial" panose="020B0604020202020204" pitchFamily="34" charset="0"/>
                <a:cs typeface="Arial" panose="020B0604020202020204" pitchFamily="34" charset="0"/>
              </a:rPr>
              <a:t>What is the difference between traditional treatments, pediatric pain programs and a truly holistic approach?</a:t>
            </a:r>
          </a:p>
          <a:p>
            <a:pPr marL="0" indent="0">
              <a:buNone/>
            </a:pPr>
            <a:endParaRPr lang="en-US" sz="800" dirty="0"/>
          </a:p>
          <a:p>
            <a:pPr marL="0" lvl="0" indent="0">
              <a:buNone/>
              <a:defRPr/>
            </a:pPr>
            <a:r>
              <a:rPr lang="en-US" sz="1600" b="1" i="1" dirty="0">
                <a:latin typeface="Arial" panose="020B0604020202020204" pitchFamily="34" charset="0"/>
                <a:cs typeface="Arial" panose="020B0604020202020204" pitchFamily="34" charset="0"/>
              </a:rPr>
              <a:t>Traditional treatments </a:t>
            </a:r>
            <a:r>
              <a:rPr lang="en-US" sz="1600" dirty="0">
                <a:latin typeface="Arial" panose="020B0604020202020204" pitchFamily="34" charset="0"/>
                <a:cs typeface="Arial" panose="020B0604020202020204" pitchFamily="34" charset="0"/>
              </a:rPr>
              <a:t>are simply treating the symptoms.  </a:t>
            </a:r>
          </a:p>
          <a:p>
            <a:pPr marL="0" lvl="0" indent="0">
              <a:buNone/>
              <a:defRPr/>
            </a:pPr>
            <a:endParaRPr lang="en-US" sz="1600" dirty="0">
              <a:latin typeface="Arial" panose="020B0604020202020204" pitchFamily="34" charset="0"/>
              <a:cs typeface="Arial" panose="020B0604020202020204" pitchFamily="34" charset="0"/>
            </a:endParaRPr>
          </a:p>
          <a:p>
            <a:pPr marL="0" lvl="0" indent="0">
              <a:buNone/>
              <a:defRPr/>
            </a:pPr>
            <a:r>
              <a:rPr lang="en-US" sz="1600" b="1" i="1" dirty="0">
                <a:latin typeface="Arial" panose="020B0604020202020204" pitchFamily="34" charset="0"/>
                <a:cs typeface="Arial" panose="020B0604020202020204" pitchFamily="34" charset="0"/>
              </a:rPr>
              <a:t>Pediatric Pain Programs</a:t>
            </a:r>
          </a:p>
          <a:p>
            <a:pPr marL="0" indent="0">
              <a:buNone/>
              <a:defRPr/>
            </a:pPr>
            <a:r>
              <a:rPr lang="en-US" sz="1600" dirty="0">
                <a:latin typeface="Arial" panose="020B0604020202020204" pitchFamily="34" charset="0"/>
                <a:cs typeface="Arial" panose="020B0604020202020204" pitchFamily="34" charset="0"/>
              </a:rPr>
              <a:t>Their focus is to get your child more functional.  Although this is very important – many pediatric patients leave these programs still living with high pain levels and dealing with trauma associated with the program(s).  </a:t>
            </a:r>
          </a:p>
          <a:p>
            <a:pPr marL="0" indent="0">
              <a:buNone/>
              <a:defRPr/>
            </a:pPr>
            <a:r>
              <a:rPr lang="en-US" sz="1600" i="1" dirty="0">
                <a:latin typeface="Arial" panose="020B0604020202020204" pitchFamily="34" charset="0"/>
                <a:cs typeface="Arial" panose="020B0604020202020204" pitchFamily="34" charset="0"/>
              </a:rPr>
              <a:t>Simply telling your child they have to learn to live with their pain and push through it – is NOT the answer.</a:t>
            </a:r>
          </a:p>
          <a:p>
            <a:pPr marL="0" indent="0">
              <a:buNone/>
              <a:defRPr/>
            </a:pPr>
            <a:endParaRPr lang="en-US" sz="1600" i="1" dirty="0">
              <a:latin typeface="Arial" panose="020B0604020202020204" pitchFamily="34" charset="0"/>
              <a:cs typeface="Arial" panose="020B0604020202020204" pitchFamily="34" charset="0"/>
            </a:endParaRPr>
          </a:p>
          <a:p>
            <a:pPr marL="0" indent="0">
              <a:buNone/>
              <a:defRPr/>
            </a:pPr>
            <a:r>
              <a:rPr lang="en-US" sz="1600" b="1" i="1" dirty="0">
                <a:latin typeface="Arial" panose="020B0604020202020204" pitchFamily="34" charset="0"/>
                <a:cs typeface="Arial" panose="020B0604020202020204" pitchFamily="34" charset="0"/>
              </a:rPr>
              <a:t>A Holistic Approach</a:t>
            </a:r>
          </a:p>
          <a:p>
            <a:pPr marL="0" indent="0">
              <a:buNone/>
              <a:defRPr/>
            </a:pPr>
            <a:r>
              <a:rPr lang="en-US" sz="1600" i="1" dirty="0">
                <a:latin typeface="Arial" panose="020B0604020202020204" pitchFamily="34" charset="0"/>
                <a:cs typeface="Arial" panose="020B0604020202020204" pitchFamily="34" charset="0"/>
              </a:rPr>
              <a:t>Holistic Centered Treatment (HCT)</a:t>
            </a:r>
          </a:p>
          <a:p>
            <a:pPr marL="0" indent="0">
              <a:buNone/>
              <a:defRPr/>
            </a:pPr>
            <a:r>
              <a:rPr lang="en-US" sz="1600" i="1" dirty="0">
                <a:latin typeface="Arial" panose="020B0604020202020204" pitchFamily="34" charset="0"/>
                <a:cs typeface="Arial" panose="020B0604020202020204" pitchFamily="34" charset="0"/>
              </a:rPr>
              <a:t>Our program takes a whole-body approach - working with the biology and physiology of the body. This philosophy assists with systemic neural adaption, balancing the autonomic nervous system, and returning the body to homeostasis. </a:t>
            </a:r>
          </a:p>
          <a:p>
            <a:pPr marL="0" indent="0">
              <a:buNone/>
              <a:defRPr/>
            </a:pPr>
            <a:r>
              <a:rPr lang="en-US" sz="1600" i="1" dirty="0">
                <a:latin typeface="Arial" panose="020B0604020202020204" pitchFamily="34" charset="0"/>
                <a:cs typeface="Arial" panose="020B0604020202020204" pitchFamily="34" charset="0"/>
              </a:rPr>
              <a:t>This is how the body can heal and your child can go from merely surviving to THRIVING.</a:t>
            </a:r>
          </a:p>
          <a:p>
            <a:pPr marL="0" indent="0">
              <a:buNone/>
            </a:pPr>
            <a:endParaRPr lang="en-US" sz="800" dirty="0"/>
          </a:p>
        </p:txBody>
      </p:sp>
    </p:spTree>
    <p:extLst>
      <p:ext uri="{BB962C8B-B14F-4D97-AF65-F5344CB8AC3E}">
        <p14:creationId xmlns:p14="http://schemas.microsoft.com/office/powerpoint/2010/main" val="79479780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E91DC736-0EF8-4F87-9146-EBF1D2EE4D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Female football players celebrating">
            <a:extLst>
              <a:ext uri="{FF2B5EF4-FFF2-40B4-BE49-F238E27FC236}">
                <a16:creationId xmlns:a16="http://schemas.microsoft.com/office/drawing/2014/main" id="{75BE0A4F-28A4-4984-A23F-AEAE03210CCC}"/>
              </a:ext>
            </a:extLst>
          </p:cNvPr>
          <p:cNvPicPr>
            <a:picLocks noChangeAspect="1"/>
          </p:cNvPicPr>
          <p:nvPr/>
        </p:nvPicPr>
        <p:blipFill rotWithShape="1">
          <a:blip r:embed="rId2">
            <a:extLst>
              <a:ext uri="{28A0092B-C50C-407E-A947-70E740481C1C}">
                <a14:useLocalDpi xmlns:a14="http://schemas.microsoft.com/office/drawing/2010/main" val="0"/>
              </a:ext>
            </a:extLst>
          </a:blip>
          <a:srcRect t="6044" r="21863" b="3048"/>
          <a:stretch/>
        </p:blipFill>
        <p:spPr>
          <a:xfrm>
            <a:off x="3523488" y="-150910"/>
            <a:ext cx="8668512" cy="6857990"/>
          </a:xfrm>
          <a:prstGeom prst="rect">
            <a:avLst/>
          </a:prstGeom>
        </p:spPr>
      </p:pic>
      <p:sp>
        <p:nvSpPr>
          <p:cNvPr id="21" name="Rectangle 20">
            <a:extLst>
              <a:ext uri="{FF2B5EF4-FFF2-40B4-BE49-F238E27FC236}">
                <a16:creationId xmlns:a16="http://schemas.microsoft.com/office/drawing/2014/main" id="{097CD68E-23E3-4007-8847-CD0944C4F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756601" cy="6858000"/>
          </a:xfrm>
          <a:prstGeom prst="rect">
            <a:avLst/>
          </a:prstGeom>
          <a:gradFill>
            <a:gsLst>
              <a:gs pos="58000">
                <a:schemeClr val="bg1"/>
              </a:gs>
              <a:gs pos="35000">
                <a:schemeClr val="bg1">
                  <a:alpha val="79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 Placeholder 2">
            <a:extLst>
              <a:ext uri="{FF2B5EF4-FFF2-40B4-BE49-F238E27FC236}">
                <a16:creationId xmlns:a16="http://schemas.microsoft.com/office/drawing/2014/main" id="{2AAB759F-9704-4622-9AE3-1EDE1893C6D3}"/>
              </a:ext>
            </a:extLst>
          </p:cNvPr>
          <p:cNvSpPr>
            <a:spLocks noGrp="1"/>
          </p:cNvSpPr>
          <p:nvPr>
            <p:ph type="body" idx="1"/>
          </p:nvPr>
        </p:nvSpPr>
        <p:spPr>
          <a:xfrm>
            <a:off x="411795" y="819347"/>
            <a:ext cx="5086350" cy="3707957"/>
          </a:xfrm>
        </p:spPr>
        <p:txBody>
          <a:bodyPr vert="horz" lIns="91440" tIns="45720" rIns="91440" bIns="45720" rtlCol="0">
            <a:noAutofit/>
          </a:bodyPr>
          <a:lstStyle/>
          <a:p>
            <a:r>
              <a:rPr lang="en-US" b="1" dirty="0">
                <a:solidFill>
                  <a:schemeClr val="tx1"/>
                </a:solidFill>
              </a:rPr>
              <a:t>Holistic Centered Treatment </a:t>
            </a:r>
            <a:r>
              <a:rPr lang="en-US" sz="2000" dirty="0">
                <a:solidFill>
                  <a:schemeClr val="tx1"/>
                </a:solidFill>
              </a:rPr>
              <a:t>is redefining the healing experience through the integration of holistic modalities with cutting edge science.   A 360° individualized approach to treating CRPS. </a:t>
            </a:r>
          </a:p>
          <a:p>
            <a:r>
              <a:rPr lang="en-US" sz="500" dirty="0">
                <a:solidFill>
                  <a:schemeClr val="tx1"/>
                </a:solidFill>
              </a:rPr>
              <a:t>  </a:t>
            </a:r>
          </a:p>
          <a:p>
            <a:r>
              <a:rPr lang="en-US" sz="2000" dirty="0">
                <a:solidFill>
                  <a:schemeClr val="tx1"/>
                </a:solidFill>
              </a:rPr>
              <a:t>Think of it as a blueprint that can be customized to meet each patient’s specific needs and goals.</a:t>
            </a:r>
          </a:p>
          <a:p>
            <a:r>
              <a:rPr lang="en-US" sz="500" dirty="0">
                <a:solidFill>
                  <a:schemeClr val="tx1"/>
                </a:solidFill>
              </a:rPr>
              <a:t>  </a:t>
            </a:r>
          </a:p>
          <a:p>
            <a:r>
              <a:rPr lang="en-US" sz="2000" dirty="0">
                <a:solidFill>
                  <a:schemeClr val="tx1"/>
                </a:solidFill>
              </a:rPr>
              <a:t>Our approach focuses on treating the whole person while also addressing co-existing conditions. </a:t>
            </a:r>
          </a:p>
          <a:p>
            <a:r>
              <a:rPr lang="en-US" sz="500" dirty="0">
                <a:solidFill>
                  <a:schemeClr val="tx1"/>
                </a:solidFill>
              </a:rPr>
              <a:t>  </a:t>
            </a:r>
          </a:p>
          <a:p>
            <a:r>
              <a:rPr lang="en-US" b="1" i="1" dirty="0">
                <a:solidFill>
                  <a:schemeClr val="tx1"/>
                </a:solidFill>
              </a:rPr>
              <a:t>Helping your child to go from simply surviving to thriving!</a:t>
            </a:r>
          </a:p>
        </p:txBody>
      </p:sp>
      <p:sp>
        <p:nvSpPr>
          <p:cNvPr id="23" name="Rectangle 22">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5" name="Rectangle 24">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16866277"/>
      </p:ext>
    </p:extLst>
  </p:cSld>
  <p:clrMapOvr>
    <a:overrideClrMapping bg1="lt1" tx1="dk1" bg2="lt2" tx2="dk2" accent1="accent1" accent2="accent2" accent3="accent3" accent4="accent4" accent5="accent5" accent6="accent6" hlink="hlink" folHlink="folHlink"/>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5" name="Rectangle 54">
            <a:extLst>
              <a:ext uri="{FF2B5EF4-FFF2-40B4-BE49-F238E27FC236}">
                <a16:creationId xmlns:a16="http://schemas.microsoft.com/office/drawing/2014/main" id="{9B7AD9F6-8CE7-4299-8FC6-328F4DCD3F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EAAD32E-0C0A-4426-8CDE-D4EC80580807}"/>
              </a:ext>
            </a:extLst>
          </p:cNvPr>
          <p:cNvSpPr>
            <a:spLocks noGrp="1"/>
          </p:cNvSpPr>
          <p:nvPr>
            <p:ph type="title"/>
          </p:nvPr>
        </p:nvSpPr>
        <p:spPr>
          <a:xfrm>
            <a:off x="4547765" y="1617333"/>
            <a:ext cx="7534656" cy="4812042"/>
          </a:xfrm>
        </p:spPr>
        <p:txBody>
          <a:bodyPr vert="horz" lIns="91440" tIns="45720" rIns="91440" bIns="45720" rtlCol="0" anchor="b">
            <a:noAutofit/>
          </a:bodyPr>
          <a:lstStyle/>
          <a:p>
            <a:r>
              <a:rPr lang="en-US" sz="3200" dirty="0"/>
              <a:t>We are as individualized as our fingerprint, and each person’s experience with CRPS is just as individualized.</a:t>
            </a:r>
            <a:br>
              <a:rPr lang="en-US" sz="3200" dirty="0"/>
            </a:br>
            <a:br>
              <a:rPr lang="en-US" sz="3200" dirty="0"/>
            </a:br>
            <a:r>
              <a:rPr lang="en-US" sz="3200" dirty="0"/>
              <a:t>Therefore, to get the best outcome you must have a program or protocol that will be individualized to meet your child’s specific need and goals.</a:t>
            </a:r>
          </a:p>
        </p:txBody>
      </p:sp>
      <p:pic>
        <p:nvPicPr>
          <p:cNvPr id="7" name="Picture 6" descr="Background pattern&#10;&#10;Description automatically generated">
            <a:extLst>
              <a:ext uri="{FF2B5EF4-FFF2-40B4-BE49-F238E27FC236}">
                <a16:creationId xmlns:a16="http://schemas.microsoft.com/office/drawing/2014/main" id="{09FD0102-7D06-4E81-9A93-DCDA041B677C}"/>
              </a:ext>
            </a:extLst>
          </p:cNvPr>
          <p:cNvPicPr>
            <a:picLocks noChangeAspect="1"/>
          </p:cNvPicPr>
          <p:nvPr/>
        </p:nvPicPr>
        <p:blipFill rotWithShape="1">
          <a:blip r:embed="rId2">
            <a:extLst>
              <a:ext uri="{28A0092B-C50C-407E-A947-70E740481C1C}">
                <a14:useLocalDpi xmlns:a14="http://schemas.microsoft.com/office/drawing/2010/main" val="0"/>
              </a:ext>
            </a:extLst>
          </a:blip>
          <a:srcRect r="3193"/>
          <a:stretch/>
        </p:blipFill>
        <p:spPr>
          <a:xfrm>
            <a:off x="20" y="10"/>
            <a:ext cx="4049786" cy="6857990"/>
          </a:xfrm>
          <a:custGeom>
            <a:avLst/>
            <a:gdLst/>
            <a:ahLst/>
            <a:cxnLst/>
            <a:rect l="l" t="t" r="r" b="b"/>
            <a:pathLst>
              <a:path w="4049806" h="6858000">
                <a:moveTo>
                  <a:pt x="0" y="0"/>
                </a:moveTo>
                <a:lnTo>
                  <a:pt x="4018525" y="0"/>
                </a:lnTo>
                <a:lnTo>
                  <a:pt x="4019816" y="10931"/>
                </a:lnTo>
                <a:cubicBezTo>
                  <a:pt x="4034945" y="94836"/>
                  <a:pt x="4032275" y="179884"/>
                  <a:pt x="4036343" y="264297"/>
                </a:cubicBezTo>
                <a:cubicBezTo>
                  <a:pt x="4041301" y="367652"/>
                  <a:pt x="4035072" y="471135"/>
                  <a:pt x="4032911" y="574617"/>
                </a:cubicBezTo>
                <a:cubicBezTo>
                  <a:pt x="4031004" y="662717"/>
                  <a:pt x="4022232" y="750690"/>
                  <a:pt x="4025029" y="838916"/>
                </a:cubicBezTo>
                <a:cubicBezTo>
                  <a:pt x="4025029" y="841968"/>
                  <a:pt x="4025029" y="845019"/>
                  <a:pt x="4025029" y="848070"/>
                </a:cubicBezTo>
                <a:cubicBezTo>
                  <a:pt x="4017020" y="945068"/>
                  <a:pt x="4017020" y="1042576"/>
                  <a:pt x="4025029" y="1139574"/>
                </a:cubicBezTo>
                <a:cubicBezTo>
                  <a:pt x="4027609" y="1179950"/>
                  <a:pt x="4026885" y="1220466"/>
                  <a:pt x="4022868" y="1260728"/>
                </a:cubicBezTo>
                <a:cubicBezTo>
                  <a:pt x="4019054" y="1311960"/>
                  <a:pt x="4006849" y="1364083"/>
                  <a:pt x="4015621" y="1414934"/>
                </a:cubicBezTo>
                <a:cubicBezTo>
                  <a:pt x="4021367" y="1456784"/>
                  <a:pt x="4024558" y="1498940"/>
                  <a:pt x="4025156" y="1541172"/>
                </a:cubicBezTo>
                <a:cubicBezTo>
                  <a:pt x="4029478" y="1635755"/>
                  <a:pt x="4025283" y="1730847"/>
                  <a:pt x="4023757" y="1825685"/>
                </a:cubicBezTo>
                <a:cubicBezTo>
                  <a:pt x="4021850" y="1936286"/>
                  <a:pt x="4024647" y="2046634"/>
                  <a:pt x="4015748" y="2157235"/>
                </a:cubicBezTo>
                <a:cubicBezTo>
                  <a:pt x="4010790" y="2246581"/>
                  <a:pt x="4010790" y="2336130"/>
                  <a:pt x="4015748" y="2425476"/>
                </a:cubicBezTo>
                <a:cubicBezTo>
                  <a:pt x="4018164" y="2507473"/>
                  <a:pt x="4030495" y="2588454"/>
                  <a:pt x="4028461" y="2671214"/>
                </a:cubicBezTo>
                <a:cubicBezTo>
                  <a:pt x="4026046" y="2767832"/>
                  <a:pt x="4014604" y="2863940"/>
                  <a:pt x="4018164" y="2960685"/>
                </a:cubicBezTo>
                <a:cubicBezTo>
                  <a:pt x="4019816" y="3006832"/>
                  <a:pt x="4019944" y="3052980"/>
                  <a:pt x="4020961" y="3099127"/>
                </a:cubicBezTo>
                <a:cubicBezTo>
                  <a:pt x="4021978" y="3154682"/>
                  <a:pt x="4032021" y="3210110"/>
                  <a:pt x="4026427" y="3265665"/>
                </a:cubicBezTo>
                <a:cubicBezTo>
                  <a:pt x="4017147" y="3358087"/>
                  <a:pt x="3993120" y="3448857"/>
                  <a:pt x="4008121" y="3543567"/>
                </a:cubicBezTo>
                <a:cubicBezTo>
                  <a:pt x="4016384" y="3595690"/>
                  <a:pt x="4025791" y="3647940"/>
                  <a:pt x="4030495" y="3700571"/>
                </a:cubicBezTo>
                <a:cubicBezTo>
                  <a:pt x="4034690" y="3747608"/>
                  <a:pt x="4045369" y="3795408"/>
                  <a:pt x="4037233" y="3842191"/>
                </a:cubicBezTo>
                <a:cubicBezTo>
                  <a:pt x="4030368" y="3882237"/>
                  <a:pt x="4034055" y="3922282"/>
                  <a:pt x="4028715" y="3962327"/>
                </a:cubicBezTo>
                <a:cubicBezTo>
                  <a:pt x="4021723" y="4014831"/>
                  <a:pt x="4017910" y="4068352"/>
                  <a:pt x="4012697" y="4121111"/>
                </a:cubicBezTo>
                <a:cubicBezTo>
                  <a:pt x="4007866" y="4169038"/>
                  <a:pt x="4004307" y="4216838"/>
                  <a:pt x="4017020" y="4261841"/>
                </a:cubicBezTo>
                <a:cubicBezTo>
                  <a:pt x="4048039" y="4375112"/>
                  <a:pt x="4031004" y="4487748"/>
                  <a:pt x="4019308" y="4600257"/>
                </a:cubicBezTo>
                <a:cubicBezTo>
                  <a:pt x="4013587" y="4655049"/>
                  <a:pt x="4005197" y="4712765"/>
                  <a:pt x="4017910" y="4762853"/>
                </a:cubicBezTo>
                <a:cubicBezTo>
                  <a:pt x="4041428" y="4851716"/>
                  <a:pt x="4022995" y="4936764"/>
                  <a:pt x="4012824" y="5021432"/>
                </a:cubicBezTo>
                <a:cubicBezTo>
                  <a:pt x="4002654" y="5106099"/>
                  <a:pt x="4000239" y="5189495"/>
                  <a:pt x="4018037" y="5272637"/>
                </a:cubicBezTo>
                <a:cubicBezTo>
                  <a:pt x="4030495" y="5331116"/>
                  <a:pt x="4030495" y="5390612"/>
                  <a:pt x="4032021" y="5449600"/>
                </a:cubicBezTo>
                <a:cubicBezTo>
                  <a:pt x="4032911" y="5486339"/>
                  <a:pt x="4019308" y="5523842"/>
                  <a:pt x="4010282" y="5560582"/>
                </a:cubicBezTo>
                <a:cubicBezTo>
                  <a:pt x="3994009" y="5626943"/>
                  <a:pt x="3988162" y="5694321"/>
                  <a:pt x="4010282" y="5759029"/>
                </a:cubicBezTo>
                <a:cubicBezTo>
                  <a:pt x="4040793" y="5848655"/>
                  <a:pt x="4058336" y="5938407"/>
                  <a:pt x="4045623" y="6033117"/>
                </a:cubicBezTo>
                <a:cubicBezTo>
                  <a:pt x="4038377" y="6091724"/>
                  <a:pt x="4036597" y="6151347"/>
                  <a:pt x="4025664" y="6209190"/>
                </a:cubicBezTo>
                <a:cubicBezTo>
                  <a:pt x="4007358" y="6304790"/>
                  <a:pt x="4013841" y="6399882"/>
                  <a:pt x="4028461" y="6494211"/>
                </a:cubicBezTo>
                <a:cubicBezTo>
                  <a:pt x="4038542" y="6573081"/>
                  <a:pt x="4039610" y="6652829"/>
                  <a:pt x="4031639" y="6731941"/>
                </a:cubicBezTo>
                <a:lnTo>
                  <a:pt x="4022913" y="6858000"/>
                </a:lnTo>
                <a:lnTo>
                  <a:pt x="0" y="6858000"/>
                </a:lnTo>
                <a:close/>
              </a:path>
            </a:pathLst>
          </a:custGeom>
        </p:spPr>
      </p:pic>
      <p:sp>
        <p:nvSpPr>
          <p:cNvPr id="57" name="sketchy line">
            <a:extLst>
              <a:ext uri="{FF2B5EF4-FFF2-40B4-BE49-F238E27FC236}">
                <a16:creationId xmlns:a16="http://schemas.microsoft.com/office/drawing/2014/main" id="{82580482-BA80-420A-8A05-C58E97F26B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4296" y="4409267"/>
            <a:ext cx="4242816" cy="18288"/>
          </a:xfrm>
          <a:custGeom>
            <a:avLst/>
            <a:gdLst>
              <a:gd name="connsiteX0" fmla="*/ 0 w 4242816"/>
              <a:gd name="connsiteY0" fmla="*/ 0 h 18288"/>
              <a:gd name="connsiteX1" fmla="*/ 690973 w 4242816"/>
              <a:gd name="connsiteY1" fmla="*/ 0 h 18288"/>
              <a:gd name="connsiteX2" fmla="*/ 1212233 w 4242816"/>
              <a:gd name="connsiteY2" fmla="*/ 0 h 18288"/>
              <a:gd name="connsiteX3" fmla="*/ 1860778 w 4242816"/>
              <a:gd name="connsiteY3" fmla="*/ 0 h 18288"/>
              <a:gd name="connsiteX4" fmla="*/ 2424466 w 4242816"/>
              <a:gd name="connsiteY4" fmla="*/ 0 h 18288"/>
              <a:gd name="connsiteX5" fmla="*/ 3115439 w 4242816"/>
              <a:gd name="connsiteY5" fmla="*/ 0 h 18288"/>
              <a:gd name="connsiteX6" fmla="*/ 3636699 w 4242816"/>
              <a:gd name="connsiteY6" fmla="*/ 0 h 18288"/>
              <a:gd name="connsiteX7" fmla="*/ 4242816 w 4242816"/>
              <a:gd name="connsiteY7" fmla="*/ 0 h 18288"/>
              <a:gd name="connsiteX8" fmla="*/ 4242816 w 4242816"/>
              <a:gd name="connsiteY8" fmla="*/ 18288 h 18288"/>
              <a:gd name="connsiteX9" fmla="*/ 3636699 w 4242816"/>
              <a:gd name="connsiteY9" fmla="*/ 18288 h 18288"/>
              <a:gd name="connsiteX10" fmla="*/ 3030583 w 4242816"/>
              <a:gd name="connsiteY10" fmla="*/ 18288 h 18288"/>
              <a:gd name="connsiteX11" fmla="*/ 2466894 w 4242816"/>
              <a:gd name="connsiteY11" fmla="*/ 18288 h 18288"/>
              <a:gd name="connsiteX12" fmla="*/ 1988062 w 4242816"/>
              <a:gd name="connsiteY12" fmla="*/ 18288 h 18288"/>
              <a:gd name="connsiteX13" fmla="*/ 1466802 w 4242816"/>
              <a:gd name="connsiteY13" fmla="*/ 18288 h 18288"/>
              <a:gd name="connsiteX14" fmla="*/ 860686 w 4242816"/>
              <a:gd name="connsiteY14" fmla="*/ 18288 h 18288"/>
              <a:gd name="connsiteX15" fmla="*/ 0 w 4242816"/>
              <a:gd name="connsiteY15" fmla="*/ 18288 h 18288"/>
              <a:gd name="connsiteX16" fmla="*/ 0 w 4242816"/>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2816" h="18288" fill="none" extrusionOk="0">
                <a:moveTo>
                  <a:pt x="0" y="0"/>
                </a:moveTo>
                <a:cubicBezTo>
                  <a:pt x="249934" y="1471"/>
                  <a:pt x="379877" y="-29444"/>
                  <a:pt x="690973" y="0"/>
                </a:cubicBezTo>
                <a:cubicBezTo>
                  <a:pt x="1002069" y="29444"/>
                  <a:pt x="1021583" y="17501"/>
                  <a:pt x="1212233" y="0"/>
                </a:cubicBezTo>
                <a:cubicBezTo>
                  <a:pt x="1402883" y="-17501"/>
                  <a:pt x="1678760" y="5386"/>
                  <a:pt x="1860778" y="0"/>
                </a:cubicBezTo>
                <a:cubicBezTo>
                  <a:pt x="2042796" y="-5386"/>
                  <a:pt x="2245608" y="-22401"/>
                  <a:pt x="2424466" y="0"/>
                </a:cubicBezTo>
                <a:cubicBezTo>
                  <a:pt x="2603324" y="22401"/>
                  <a:pt x="2890020" y="33806"/>
                  <a:pt x="3115439" y="0"/>
                </a:cubicBezTo>
                <a:cubicBezTo>
                  <a:pt x="3340858" y="-33806"/>
                  <a:pt x="3428300" y="18628"/>
                  <a:pt x="3636699" y="0"/>
                </a:cubicBezTo>
                <a:cubicBezTo>
                  <a:pt x="3845098" y="-18628"/>
                  <a:pt x="4108824" y="5541"/>
                  <a:pt x="4242816" y="0"/>
                </a:cubicBezTo>
                <a:cubicBezTo>
                  <a:pt x="4242066" y="4160"/>
                  <a:pt x="4243125" y="10356"/>
                  <a:pt x="4242816" y="18288"/>
                </a:cubicBezTo>
                <a:cubicBezTo>
                  <a:pt x="4113424" y="32735"/>
                  <a:pt x="3768327" y="47567"/>
                  <a:pt x="3636699" y="18288"/>
                </a:cubicBezTo>
                <a:cubicBezTo>
                  <a:pt x="3505071" y="-10991"/>
                  <a:pt x="3294208" y="-4990"/>
                  <a:pt x="3030583" y="18288"/>
                </a:cubicBezTo>
                <a:cubicBezTo>
                  <a:pt x="2766958" y="41566"/>
                  <a:pt x="2649277" y="20974"/>
                  <a:pt x="2466894" y="18288"/>
                </a:cubicBezTo>
                <a:cubicBezTo>
                  <a:pt x="2284511" y="15602"/>
                  <a:pt x="2151277" y="1154"/>
                  <a:pt x="1988062" y="18288"/>
                </a:cubicBezTo>
                <a:cubicBezTo>
                  <a:pt x="1824847" y="35422"/>
                  <a:pt x="1691359" y="9265"/>
                  <a:pt x="1466802" y="18288"/>
                </a:cubicBezTo>
                <a:cubicBezTo>
                  <a:pt x="1242245" y="27311"/>
                  <a:pt x="1006161" y="36605"/>
                  <a:pt x="860686" y="18288"/>
                </a:cubicBezTo>
                <a:cubicBezTo>
                  <a:pt x="715211" y="-29"/>
                  <a:pt x="242774" y="46538"/>
                  <a:pt x="0" y="18288"/>
                </a:cubicBezTo>
                <a:cubicBezTo>
                  <a:pt x="-146" y="11482"/>
                  <a:pt x="-422" y="5192"/>
                  <a:pt x="0" y="0"/>
                </a:cubicBezTo>
                <a:close/>
              </a:path>
              <a:path w="4242816" h="18288" stroke="0" extrusionOk="0">
                <a:moveTo>
                  <a:pt x="0" y="0"/>
                </a:moveTo>
                <a:cubicBezTo>
                  <a:pt x="259751" y="-14018"/>
                  <a:pt x="356632" y="-15007"/>
                  <a:pt x="521260" y="0"/>
                </a:cubicBezTo>
                <a:cubicBezTo>
                  <a:pt x="685888" y="15007"/>
                  <a:pt x="885786" y="5167"/>
                  <a:pt x="1212233" y="0"/>
                </a:cubicBezTo>
                <a:cubicBezTo>
                  <a:pt x="1538680" y="-5167"/>
                  <a:pt x="1458849" y="7951"/>
                  <a:pt x="1691065" y="0"/>
                </a:cubicBezTo>
                <a:cubicBezTo>
                  <a:pt x="1923281" y="-7951"/>
                  <a:pt x="1985780" y="-16303"/>
                  <a:pt x="2169897" y="0"/>
                </a:cubicBezTo>
                <a:cubicBezTo>
                  <a:pt x="2354014" y="16303"/>
                  <a:pt x="2633054" y="-2739"/>
                  <a:pt x="2776014" y="0"/>
                </a:cubicBezTo>
                <a:cubicBezTo>
                  <a:pt x="2918974" y="2739"/>
                  <a:pt x="3112688" y="-15682"/>
                  <a:pt x="3339702" y="0"/>
                </a:cubicBezTo>
                <a:cubicBezTo>
                  <a:pt x="3566716" y="15682"/>
                  <a:pt x="4015278" y="-28467"/>
                  <a:pt x="4242816" y="0"/>
                </a:cubicBezTo>
                <a:cubicBezTo>
                  <a:pt x="4243501" y="7633"/>
                  <a:pt x="4242294" y="10002"/>
                  <a:pt x="4242816" y="18288"/>
                </a:cubicBezTo>
                <a:cubicBezTo>
                  <a:pt x="3924964" y="16283"/>
                  <a:pt x="3746362" y="-1805"/>
                  <a:pt x="3551843" y="18288"/>
                </a:cubicBezTo>
                <a:cubicBezTo>
                  <a:pt x="3357324" y="38381"/>
                  <a:pt x="3126422" y="47156"/>
                  <a:pt x="2860870" y="18288"/>
                </a:cubicBezTo>
                <a:cubicBezTo>
                  <a:pt x="2595318" y="-10580"/>
                  <a:pt x="2572437" y="11441"/>
                  <a:pt x="2297182" y="18288"/>
                </a:cubicBezTo>
                <a:cubicBezTo>
                  <a:pt x="2021927" y="25135"/>
                  <a:pt x="1916908" y="33601"/>
                  <a:pt x="1733493" y="18288"/>
                </a:cubicBezTo>
                <a:cubicBezTo>
                  <a:pt x="1550078" y="2975"/>
                  <a:pt x="1412440" y="27896"/>
                  <a:pt x="1212233" y="18288"/>
                </a:cubicBezTo>
                <a:cubicBezTo>
                  <a:pt x="1012026" y="8680"/>
                  <a:pt x="914386" y="13859"/>
                  <a:pt x="648545" y="18288"/>
                </a:cubicBezTo>
                <a:cubicBezTo>
                  <a:pt x="382704" y="22717"/>
                  <a:pt x="233522" y="39342"/>
                  <a:pt x="0" y="18288"/>
                </a:cubicBezTo>
                <a:cubicBezTo>
                  <a:pt x="-772" y="13661"/>
                  <a:pt x="-839" y="849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6463845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06DA9DF9-31F7-4056-B42E-878CC92417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B24D364-4D3E-46BC-AE04-A30DF9E0AB36}"/>
              </a:ext>
            </a:extLst>
          </p:cNvPr>
          <p:cNvSpPr>
            <a:spLocks noGrp="1"/>
          </p:cNvSpPr>
          <p:nvPr>
            <p:ph type="title"/>
          </p:nvPr>
        </p:nvSpPr>
        <p:spPr>
          <a:xfrm>
            <a:off x="863475" y="826923"/>
            <a:ext cx="4620584" cy="775495"/>
          </a:xfrm>
        </p:spPr>
        <p:txBody>
          <a:bodyPr vert="horz" lIns="91440" tIns="45720" rIns="91440" bIns="45720" rtlCol="0" anchor="b">
            <a:normAutofit/>
          </a:bodyPr>
          <a:lstStyle/>
          <a:p>
            <a:pPr algn="ctr"/>
            <a:r>
              <a:rPr lang="en-US" sz="4400" b="1" i="1" dirty="0"/>
              <a:t>Our Blueprint</a:t>
            </a:r>
          </a:p>
        </p:txBody>
      </p:sp>
      <p:pic>
        <p:nvPicPr>
          <p:cNvPr id="5" name="Picture 4" descr="A picture containing x-ray film&#10;&#10;Description automatically generated">
            <a:extLst>
              <a:ext uri="{FF2B5EF4-FFF2-40B4-BE49-F238E27FC236}">
                <a16:creationId xmlns:a16="http://schemas.microsoft.com/office/drawing/2014/main" id="{A0669059-8892-48B3-9073-049D6ADEB64B}"/>
              </a:ext>
            </a:extLst>
          </p:cNvPr>
          <p:cNvPicPr>
            <a:picLocks noChangeAspect="1"/>
          </p:cNvPicPr>
          <p:nvPr/>
        </p:nvPicPr>
        <p:blipFill rotWithShape="1">
          <a:blip r:embed="rId2">
            <a:extLst>
              <a:ext uri="{28A0092B-C50C-407E-A947-70E740481C1C}">
                <a14:useLocalDpi xmlns:a14="http://schemas.microsoft.com/office/drawing/2010/main" val="0"/>
              </a:ext>
            </a:extLst>
          </a:blip>
          <a:srcRect l="13429" r="32230"/>
          <a:stretch/>
        </p:blipFill>
        <p:spPr>
          <a:xfrm>
            <a:off x="6347534" y="10"/>
            <a:ext cx="5844466"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graphicFrame>
        <p:nvGraphicFramePr>
          <p:cNvPr id="19" name="Text Placeholder 2">
            <a:extLst>
              <a:ext uri="{FF2B5EF4-FFF2-40B4-BE49-F238E27FC236}">
                <a16:creationId xmlns:a16="http://schemas.microsoft.com/office/drawing/2014/main" id="{F15C4548-3C55-46F7-A93F-AAB7897D6E08}"/>
              </a:ext>
            </a:extLst>
          </p:cNvPr>
          <p:cNvGraphicFramePr/>
          <p:nvPr>
            <p:extLst>
              <p:ext uri="{D42A27DB-BD31-4B8C-83A1-F6EECF244321}">
                <p14:modId xmlns:p14="http://schemas.microsoft.com/office/powerpoint/2010/main" val="1000242853"/>
              </p:ext>
            </p:extLst>
          </p:nvPr>
        </p:nvGraphicFramePr>
        <p:xfrm>
          <a:off x="181624" y="2104007"/>
          <a:ext cx="6165910" cy="434118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96749223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9">
            <a:extLst>
              <a:ext uri="{FF2B5EF4-FFF2-40B4-BE49-F238E27FC236}">
                <a16:creationId xmlns:a16="http://schemas.microsoft.com/office/drawing/2014/main" id="{ECC07320-C2CA-4E29-8481-9D9E143C77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bstract picture of the brain made up of patterns">
            <a:extLst>
              <a:ext uri="{FF2B5EF4-FFF2-40B4-BE49-F238E27FC236}">
                <a16:creationId xmlns:a16="http://schemas.microsoft.com/office/drawing/2014/main" id="{89B4DE8D-ED9D-487F-8E1E-A19BB97715D6}"/>
              </a:ext>
            </a:extLst>
          </p:cNvPr>
          <p:cNvPicPr>
            <a:picLocks noChangeAspect="1"/>
          </p:cNvPicPr>
          <p:nvPr/>
        </p:nvPicPr>
        <p:blipFill rotWithShape="1">
          <a:blip r:embed="rId2">
            <a:extLst>
              <a:ext uri="{28A0092B-C50C-407E-A947-70E740481C1C}">
                <a14:useLocalDpi xmlns:a14="http://schemas.microsoft.com/office/drawing/2010/main" val="0"/>
              </a:ext>
            </a:extLst>
          </a:blip>
          <a:srcRect t="803" b="8849"/>
          <a:stretch/>
        </p:blipFill>
        <p:spPr>
          <a:xfrm>
            <a:off x="2633557" y="10"/>
            <a:ext cx="9669642" cy="6857990"/>
          </a:xfrm>
          <a:prstGeom prst="rect">
            <a:avLst/>
          </a:prstGeom>
        </p:spPr>
      </p:pic>
      <p:sp>
        <p:nvSpPr>
          <p:cNvPr id="19" name="Rectangle 11">
            <a:extLst>
              <a:ext uri="{FF2B5EF4-FFF2-40B4-BE49-F238E27FC236}">
                <a16:creationId xmlns:a16="http://schemas.microsoft.com/office/drawing/2014/main" id="{178FB36B-5BFE-42CA-BC60-1115E0D95E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221FB3B-45EB-44F9-B16C-FB99035A2853}"/>
              </a:ext>
            </a:extLst>
          </p:cNvPr>
          <p:cNvSpPr>
            <a:spLocks noGrp="1"/>
          </p:cNvSpPr>
          <p:nvPr>
            <p:ph type="title"/>
          </p:nvPr>
        </p:nvSpPr>
        <p:spPr>
          <a:xfrm>
            <a:off x="71020" y="-62144"/>
            <a:ext cx="4634144" cy="1723528"/>
          </a:xfrm>
          <a:noFill/>
        </p:spPr>
        <p:txBody>
          <a:bodyPr vert="horz" lIns="91440" tIns="45720" rIns="91440" bIns="45720" rtlCol="0" anchor="b">
            <a:normAutofit/>
          </a:bodyPr>
          <a:lstStyle/>
          <a:p>
            <a:pPr algn="ctr"/>
            <a:r>
              <a:rPr lang="en-US" sz="5200" dirty="0"/>
              <a:t>The Bottom Line Is The Brain</a:t>
            </a:r>
          </a:p>
        </p:txBody>
      </p:sp>
      <p:sp>
        <p:nvSpPr>
          <p:cNvPr id="3" name="Text Placeholder 2">
            <a:extLst>
              <a:ext uri="{FF2B5EF4-FFF2-40B4-BE49-F238E27FC236}">
                <a16:creationId xmlns:a16="http://schemas.microsoft.com/office/drawing/2014/main" id="{AAEF7D99-DEB0-46F0-B687-C038D861366C}"/>
              </a:ext>
            </a:extLst>
          </p:cNvPr>
          <p:cNvSpPr>
            <a:spLocks noGrp="1"/>
          </p:cNvSpPr>
          <p:nvPr>
            <p:ph type="body" idx="1"/>
          </p:nvPr>
        </p:nvSpPr>
        <p:spPr>
          <a:xfrm>
            <a:off x="71020" y="2095130"/>
            <a:ext cx="4634144" cy="4243526"/>
          </a:xfrm>
          <a:noFill/>
        </p:spPr>
        <p:txBody>
          <a:bodyPr vert="horz" lIns="91440" tIns="45720" rIns="91440" bIns="45720" rtlCol="0">
            <a:noAutofit/>
          </a:bodyPr>
          <a:lstStyle/>
          <a:p>
            <a:r>
              <a:rPr lang="en-US" sz="1800" dirty="0">
                <a:solidFill>
                  <a:schemeClr val="tx1"/>
                </a:solidFill>
              </a:rPr>
              <a:t>I</a:t>
            </a:r>
            <a:r>
              <a:rPr lang="en-US" sz="1800" b="0" i="0" dirty="0">
                <a:solidFill>
                  <a:schemeClr val="tx1"/>
                </a:solidFill>
                <a:effectLst/>
              </a:rPr>
              <a:t>t is responsible for </a:t>
            </a:r>
            <a:r>
              <a:rPr lang="en-US" sz="1800" b="1" i="0" u="sng" dirty="0">
                <a:solidFill>
                  <a:schemeClr val="tx1"/>
                </a:solidFill>
                <a:effectLst/>
              </a:rPr>
              <a:t>all</a:t>
            </a:r>
            <a:r>
              <a:rPr lang="en-US" sz="1800" b="0" i="0" dirty="0">
                <a:solidFill>
                  <a:schemeClr val="tx1"/>
                </a:solidFill>
                <a:effectLst/>
              </a:rPr>
              <a:t> of the body's functions.</a:t>
            </a:r>
          </a:p>
          <a:p>
            <a:r>
              <a:rPr lang="en-US" sz="500" dirty="0">
                <a:solidFill>
                  <a:schemeClr val="tx1"/>
                </a:solidFill>
              </a:rPr>
              <a:t> </a:t>
            </a:r>
          </a:p>
          <a:p>
            <a:r>
              <a:rPr lang="en-US" sz="1800" b="0" i="0" dirty="0">
                <a:solidFill>
                  <a:schemeClr val="tx1"/>
                </a:solidFill>
                <a:effectLst/>
              </a:rPr>
              <a:t>It </a:t>
            </a:r>
            <a:r>
              <a:rPr lang="en-US" sz="1800" b="1" i="0" dirty="0">
                <a:solidFill>
                  <a:schemeClr val="tx1"/>
                </a:solidFill>
                <a:effectLst/>
              </a:rPr>
              <a:t>controls body temperature, blood pressure, heart rate and breathing</a:t>
            </a:r>
            <a:r>
              <a:rPr lang="en-US" sz="1800" b="0" i="0" dirty="0">
                <a:solidFill>
                  <a:schemeClr val="tx1"/>
                </a:solidFill>
                <a:effectLst/>
              </a:rPr>
              <a:t>. It accepts a flood of information about the world around you from your various senses (seeing, hearing, smelling, tasting and touching).</a:t>
            </a:r>
          </a:p>
          <a:p>
            <a:r>
              <a:rPr lang="en-US" sz="500" dirty="0">
                <a:solidFill>
                  <a:schemeClr val="tx1"/>
                </a:solidFill>
              </a:rPr>
              <a:t> </a:t>
            </a:r>
          </a:p>
          <a:p>
            <a:r>
              <a:rPr lang="en-US" sz="1800" dirty="0">
                <a:solidFill>
                  <a:schemeClr val="tx1"/>
                </a:solidFill>
              </a:rPr>
              <a:t>Therefore, when the PERFECT STORM happens the brain responds to the storm.  Sending out the wrong pain signals.  The pain response - then triggers a stress response – which in turn causes the brain to release hormones, neuro-peptides and other neuro-hormones that effects other systems in the body.</a:t>
            </a:r>
          </a:p>
        </p:txBody>
      </p:sp>
    </p:spTree>
    <p:extLst>
      <p:ext uri="{BB962C8B-B14F-4D97-AF65-F5344CB8AC3E}">
        <p14:creationId xmlns:p14="http://schemas.microsoft.com/office/powerpoint/2010/main" val="362432799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9">
            <a:extLst>
              <a:ext uri="{FF2B5EF4-FFF2-40B4-BE49-F238E27FC236}">
                <a16:creationId xmlns:a16="http://schemas.microsoft.com/office/drawing/2014/main" id="{275D6C10-B5A7-4715-803E-0501C9C2CC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44C64E3-F275-468F-BD6D-C0B5B3A73167}"/>
              </a:ext>
            </a:extLst>
          </p:cNvPr>
          <p:cNvSpPr>
            <a:spLocks noGrp="1"/>
          </p:cNvSpPr>
          <p:nvPr>
            <p:ph type="title"/>
          </p:nvPr>
        </p:nvSpPr>
        <p:spPr>
          <a:xfrm>
            <a:off x="688848" y="0"/>
            <a:ext cx="3976496" cy="2471415"/>
          </a:xfrm>
        </p:spPr>
        <p:txBody>
          <a:bodyPr vert="horz" lIns="91440" tIns="45720" rIns="91440" bIns="45720" rtlCol="0" anchor="b">
            <a:normAutofit/>
          </a:bodyPr>
          <a:lstStyle/>
          <a:p>
            <a:pPr algn="ctr"/>
            <a:r>
              <a:rPr lang="en-US" sz="5200" kern="1200" dirty="0">
                <a:solidFill>
                  <a:schemeClr val="tx1"/>
                </a:solidFill>
                <a:latin typeface="+mj-lt"/>
                <a:ea typeface="+mj-ea"/>
                <a:cs typeface="+mj-cs"/>
              </a:rPr>
              <a:t>Stop the </a:t>
            </a:r>
            <a:br>
              <a:rPr lang="en-US" sz="5200" kern="1200" dirty="0">
                <a:solidFill>
                  <a:schemeClr val="tx1"/>
                </a:solidFill>
                <a:latin typeface="+mj-lt"/>
                <a:ea typeface="+mj-ea"/>
                <a:cs typeface="+mj-cs"/>
              </a:rPr>
            </a:br>
            <a:r>
              <a:rPr lang="en-US" sz="5200" kern="1200" dirty="0">
                <a:solidFill>
                  <a:schemeClr val="tx1"/>
                </a:solidFill>
                <a:latin typeface="+mj-lt"/>
                <a:ea typeface="+mj-ea"/>
                <a:cs typeface="+mj-cs"/>
              </a:rPr>
              <a:t>Fight or Flight Response</a:t>
            </a:r>
          </a:p>
        </p:txBody>
      </p:sp>
      <p:sp>
        <p:nvSpPr>
          <p:cNvPr id="3" name="Text Placeholder 2">
            <a:extLst>
              <a:ext uri="{FF2B5EF4-FFF2-40B4-BE49-F238E27FC236}">
                <a16:creationId xmlns:a16="http://schemas.microsoft.com/office/drawing/2014/main" id="{716E3D56-BE5D-4E15-9D61-1D3EB0CCA282}"/>
              </a:ext>
            </a:extLst>
          </p:cNvPr>
          <p:cNvSpPr>
            <a:spLocks noGrp="1"/>
          </p:cNvSpPr>
          <p:nvPr>
            <p:ph type="body" idx="1"/>
          </p:nvPr>
        </p:nvSpPr>
        <p:spPr>
          <a:xfrm>
            <a:off x="375707" y="2985054"/>
            <a:ext cx="4929543" cy="3376117"/>
          </a:xfrm>
        </p:spPr>
        <p:txBody>
          <a:bodyPr vert="horz" lIns="91440" tIns="45720" rIns="91440" bIns="45720" rtlCol="0">
            <a:normAutofit/>
          </a:bodyPr>
          <a:lstStyle/>
          <a:p>
            <a:pPr algn="ctr"/>
            <a:r>
              <a:rPr lang="en-US" b="1" kern="1200" dirty="0">
                <a:solidFill>
                  <a:schemeClr val="accent2">
                    <a:lumMod val="75000"/>
                  </a:schemeClr>
                </a:solidFill>
                <a:latin typeface="+mn-lt"/>
                <a:ea typeface="+mn-ea"/>
                <a:cs typeface="+mn-cs"/>
              </a:rPr>
              <a:t>The first step to addressing CRPS is to address Fight or Flight.</a:t>
            </a:r>
          </a:p>
          <a:p>
            <a:pPr algn="ctr"/>
            <a:endParaRPr lang="en-US" sz="2000" kern="1200" dirty="0">
              <a:solidFill>
                <a:schemeClr val="tx1"/>
              </a:solidFill>
              <a:latin typeface="+mn-lt"/>
              <a:ea typeface="+mn-ea"/>
              <a:cs typeface="+mn-cs"/>
            </a:endParaRPr>
          </a:p>
          <a:p>
            <a:pPr algn="ctr"/>
            <a:r>
              <a:rPr lang="en-US" sz="2000" kern="1200" dirty="0">
                <a:solidFill>
                  <a:schemeClr val="tx1"/>
                </a:solidFill>
                <a:latin typeface="+mn-lt"/>
                <a:ea typeface="+mn-ea"/>
                <a:cs typeface="+mn-cs"/>
              </a:rPr>
              <a:t>When we can get the body out of Fight </a:t>
            </a:r>
            <a:r>
              <a:rPr lang="en-US" sz="2000" dirty="0">
                <a:solidFill>
                  <a:schemeClr val="tx1"/>
                </a:solidFill>
              </a:rPr>
              <a:t>or </a:t>
            </a:r>
            <a:r>
              <a:rPr lang="en-US" sz="2000" kern="1200" dirty="0">
                <a:solidFill>
                  <a:schemeClr val="tx1"/>
                </a:solidFill>
                <a:latin typeface="+mn-lt"/>
                <a:ea typeface="+mn-ea"/>
                <a:cs typeface="+mn-cs"/>
              </a:rPr>
              <a:t>Flight then we can calm down the sympathetic overload.  </a:t>
            </a:r>
          </a:p>
          <a:p>
            <a:pPr algn="ctr"/>
            <a:r>
              <a:rPr lang="en-US" sz="2000" kern="1200" dirty="0">
                <a:solidFill>
                  <a:schemeClr val="tx1"/>
                </a:solidFill>
                <a:latin typeface="+mn-lt"/>
                <a:ea typeface="+mn-ea"/>
                <a:cs typeface="+mn-cs"/>
              </a:rPr>
              <a:t>This allows us to start balance the autonomic system which plays a key role in our overall health</a:t>
            </a:r>
            <a:r>
              <a:rPr lang="en-US" sz="1100" kern="1200" dirty="0">
                <a:solidFill>
                  <a:schemeClr val="tx1"/>
                </a:solidFill>
                <a:latin typeface="+mn-lt"/>
                <a:ea typeface="+mn-ea"/>
                <a:cs typeface="+mn-cs"/>
              </a:rPr>
              <a:t>.</a:t>
            </a:r>
          </a:p>
        </p:txBody>
      </p:sp>
      <p:pic>
        <p:nvPicPr>
          <p:cNvPr id="5" name="Picture 4" descr="A picture containing text, sushi, toy, food&#10;&#10;Description automatically generated">
            <a:extLst>
              <a:ext uri="{FF2B5EF4-FFF2-40B4-BE49-F238E27FC236}">
                <a16:creationId xmlns:a16="http://schemas.microsoft.com/office/drawing/2014/main" id="{A2E95A9E-E747-4C57-80ED-82EA18A6FDF1}"/>
              </a:ext>
            </a:extLst>
          </p:cNvPr>
          <p:cNvPicPr>
            <a:picLocks noChangeAspect="1"/>
          </p:cNvPicPr>
          <p:nvPr/>
        </p:nvPicPr>
        <p:blipFill rotWithShape="1">
          <a:blip r:embed="rId2">
            <a:extLst>
              <a:ext uri="{28A0092B-C50C-407E-A947-70E740481C1C}">
                <a14:useLocalDpi xmlns:a14="http://schemas.microsoft.com/office/drawing/2010/main" val="0"/>
              </a:ext>
            </a:extLst>
          </a:blip>
          <a:srcRect l="1968" r="3" b="3"/>
          <a:stretch/>
        </p:blipFill>
        <p:spPr>
          <a:xfrm>
            <a:off x="5945156" y="557189"/>
            <a:ext cx="4646995" cy="5576808"/>
          </a:xfrm>
          <a:prstGeom prst="rect">
            <a:avLst/>
          </a:prstGeom>
        </p:spPr>
      </p:pic>
    </p:spTree>
    <p:extLst>
      <p:ext uri="{BB962C8B-B14F-4D97-AF65-F5344CB8AC3E}">
        <p14:creationId xmlns:p14="http://schemas.microsoft.com/office/powerpoint/2010/main" val="164679007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124" name="Rectangle 70">
            <a:extLst>
              <a:ext uri="{FF2B5EF4-FFF2-40B4-BE49-F238E27FC236}">
                <a16:creationId xmlns:a16="http://schemas.microsoft.com/office/drawing/2014/main" id="{DAE24FAA-8BBA-4C18-9EAB-EA3B12A854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809A7AE-E5A0-4018-8209-83152D5CFF8D}"/>
              </a:ext>
            </a:extLst>
          </p:cNvPr>
          <p:cNvSpPr>
            <a:spLocks noGrp="1"/>
          </p:cNvSpPr>
          <p:nvPr>
            <p:ph type="title"/>
          </p:nvPr>
        </p:nvSpPr>
        <p:spPr>
          <a:xfrm>
            <a:off x="611250" y="371096"/>
            <a:ext cx="3948269" cy="742192"/>
          </a:xfrm>
        </p:spPr>
        <p:txBody>
          <a:bodyPr vert="horz" lIns="91440" tIns="45720" rIns="91440" bIns="45720" rtlCol="0" anchor="t">
            <a:normAutofit/>
          </a:bodyPr>
          <a:lstStyle/>
          <a:p>
            <a:r>
              <a:rPr lang="en-US" sz="4000" i="1" dirty="0">
                <a:solidFill>
                  <a:schemeClr val="tx2"/>
                </a:solidFill>
              </a:rPr>
              <a:t>Clinical Hypnosis</a:t>
            </a:r>
          </a:p>
        </p:txBody>
      </p:sp>
      <p:sp>
        <p:nvSpPr>
          <p:cNvPr id="3" name="Text Placeholder 2">
            <a:extLst>
              <a:ext uri="{FF2B5EF4-FFF2-40B4-BE49-F238E27FC236}">
                <a16:creationId xmlns:a16="http://schemas.microsoft.com/office/drawing/2014/main" id="{732D88E7-FA3D-45FA-BC46-3BE6584C7434}"/>
              </a:ext>
            </a:extLst>
          </p:cNvPr>
          <p:cNvSpPr>
            <a:spLocks noGrp="1"/>
          </p:cNvSpPr>
          <p:nvPr>
            <p:ph type="body" idx="1"/>
          </p:nvPr>
        </p:nvSpPr>
        <p:spPr>
          <a:xfrm>
            <a:off x="101660" y="1484384"/>
            <a:ext cx="4811942" cy="5002520"/>
          </a:xfrm>
        </p:spPr>
        <p:txBody>
          <a:bodyPr vert="horz" lIns="91440" tIns="45720" rIns="91440" bIns="45720" rtlCol="0" anchor="b">
            <a:normAutofit fontScale="92500" lnSpcReduction="10000"/>
          </a:bodyPr>
          <a:lstStyle/>
          <a:p>
            <a:r>
              <a:rPr lang="en-US" sz="1800" b="1" i="1" dirty="0">
                <a:solidFill>
                  <a:schemeClr val="tx2"/>
                </a:solidFill>
              </a:rPr>
              <a:t>When we know the biology and physiology of the body, and the biology of pain we can effectively work to decrease pain and address fight or flight.</a:t>
            </a:r>
          </a:p>
          <a:p>
            <a:r>
              <a:rPr lang="en-US" sz="1800" i="1" dirty="0">
                <a:solidFill>
                  <a:schemeClr val="tx2"/>
                </a:solidFill>
              </a:rPr>
              <a:t>First and foremost – clinical hypnosis is NOT mind control.  And it is NOT stating that your pain is made up.  Quite the opposite. </a:t>
            </a:r>
          </a:p>
          <a:p>
            <a:endParaRPr lang="en-US" sz="1800" i="1" dirty="0">
              <a:solidFill>
                <a:schemeClr val="tx2"/>
              </a:solidFill>
            </a:endParaRPr>
          </a:p>
          <a:p>
            <a:r>
              <a:rPr lang="en-US" sz="1800" i="1" dirty="0">
                <a:solidFill>
                  <a:schemeClr val="tx2"/>
                </a:solidFill>
              </a:rPr>
              <a:t>Clinical hypnosis is the perfect tool.  </a:t>
            </a:r>
            <a:r>
              <a:rPr lang="en-US" sz="1800" b="1" i="1" dirty="0">
                <a:solidFill>
                  <a:schemeClr val="tx2"/>
                </a:solidFill>
              </a:rPr>
              <a:t>Our brain will not allow us to be relaxed and in fight or flight.  It’s impossible. </a:t>
            </a:r>
            <a:r>
              <a:rPr lang="en-US" sz="1800" i="1" dirty="0">
                <a:solidFill>
                  <a:schemeClr val="tx2"/>
                </a:solidFill>
              </a:rPr>
              <a:t> Thus, it is a great non-invasive and drug free tool to help our body get back into balance – homeostasis.</a:t>
            </a:r>
          </a:p>
          <a:p>
            <a:endParaRPr lang="en-US" sz="1800" dirty="0">
              <a:solidFill>
                <a:schemeClr val="tx2"/>
              </a:solidFill>
            </a:endParaRPr>
          </a:p>
          <a:p>
            <a:r>
              <a:rPr lang="en-US" sz="1800" dirty="0">
                <a:solidFill>
                  <a:schemeClr val="tx2"/>
                </a:solidFill>
              </a:rPr>
              <a:t>In the last 15 years, hypnosis for pain management  has been exhaustively researched. With modern technology, MRIs, PET scans, etc., researchers have been able to prove that changes take place in the brain while under hypnosis. The evidence is compelling that hypnosis can be extremely successful in helping people reduce pain. </a:t>
            </a:r>
          </a:p>
        </p:txBody>
      </p:sp>
      <p:pic>
        <p:nvPicPr>
          <p:cNvPr id="5122" name="Picture 2" descr="One of the best tools to get out of fight / flight is clinical hypnosis.">
            <a:extLst>
              <a:ext uri="{FF2B5EF4-FFF2-40B4-BE49-F238E27FC236}">
                <a16:creationId xmlns:a16="http://schemas.microsoft.com/office/drawing/2014/main" id="{43823C66-34EB-4A17-AEE3-E12586E49F3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2940" r="21503"/>
          <a:stretch/>
        </p:blipFill>
        <p:spPr bwMode="auto">
          <a:xfrm>
            <a:off x="4913906" y="8957"/>
            <a:ext cx="7278094" cy="6244902"/>
          </a:xfrm>
          <a:prstGeom prst="rect">
            <a:avLst/>
          </a:prstGeom>
          <a:noFill/>
          <a:extLst>
            <a:ext uri="{909E8E84-426E-40DD-AFC4-6F175D3DCCD1}">
              <a14:hiddenFill xmlns:a14="http://schemas.microsoft.com/office/drawing/2010/main">
                <a:solidFill>
                  <a:srgbClr val="FFFFFF"/>
                </a:solidFill>
              </a14:hiddenFill>
            </a:ext>
          </a:extLst>
        </p:spPr>
      </p:pic>
      <p:grpSp>
        <p:nvGrpSpPr>
          <p:cNvPr id="5125" name="Group 72">
            <a:extLst>
              <a:ext uri="{FF2B5EF4-FFF2-40B4-BE49-F238E27FC236}">
                <a16:creationId xmlns:a16="http://schemas.microsoft.com/office/drawing/2014/main" id="{A9A3AB48-7A22-45E3-AD22-4EF24AA9F4C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913906" y="0"/>
            <a:ext cx="7277789" cy="6589025"/>
            <a:chOff x="4913906" y="0"/>
            <a:chExt cx="7277789" cy="6589025"/>
          </a:xfrm>
        </p:grpSpPr>
        <p:sp>
          <p:nvSpPr>
            <p:cNvPr id="74" name="Freeform: Shape 73">
              <a:extLst>
                <a:ext uri="{FF2B5EF4-FFF2-40B4-BE49-F238E27FC236}">
                  <a16:creationId xmlns:a16="http://schemas.microsoft.com/office/drawing/2014/main" id="{5EBC0DE2-0322-4A96-831C-A0DCEA5AC8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516112" y="279215"/>
              <a:ext cx="6016465" cy="6072010"/>
            </a:xfrm>
            <a:custGeom>
              <a:avLst/>
              <a:gdLst>
                <a:gd name="connsiteX0" fmla="*/ 2766964 w 5580682"/>
                <a:gd name="connsiteY0" fmla="*/ 592033 h 5632204"/>
                <a:gd name="connsiteX1" fmla="*/ 3690929 w 5580682"/>
                <a:gd name="connsiteY1" fmla="*/ 857757 h 5632204"/>
                <a:gd name="connsiteX2" fmla="*/ 4522439 w 5580682"/>
                <a:gd name="connsiteY2" fmla="*/ 1584674 h 5632204"/>
                <a:gd name="connsiteX3" fmla="*/ 4934790 w 5580682"/>
                <a:gd name="connsiteY3" fmla="*/ 2423782 h 5632204"/>
                <a:gd name="connsiteX4" fmla="*/ 4928376 w 5580682"/>
                <a:gd name="connsiteY4" fmla="*/ 3297129 h 5632204"/>
                <a:gd name="connsiteX5" fmla="*/ 4828915 w 5580682"/>
                <a:gd name="connsiteY5" fmla="*/ 3521411 h 5632204"/>
                <a:gd name="connsiteX6" fmla="*/ 4648740 w 5580682"/>
                <a:gd name="connsiteY6" fmla="*/ 3633305 h 5632204"/>
                <a:gd name="connsiteX7" fmla="*/ 3989314 w 5580682"/>
                <a:gd name="connsiteY7" fmla="*/ 4108905 h 5632204"/>
                <a:gd name="connsiteX8" fmla="*/ 3714512 w 5580682"/>
                <a:gd name="connsiteY8" fmla="*/ 4402651 h 5632204"/>
                <a:gd name="connsiteX9" fmla="*/ 2767062 w 5580682"/>
                <a:gd name="connsiteY9" fmla="*/ 5040172 h 5632204"/>
                <a:gd name="connsiteX10" fmla="*/ 1853457 w 5580682"/>
                <a:gd name="connsiteY10" fmla="*/ 4835131 h 5632204"/>
                <a:gd name="connsiteX11" fmla="*/ 1127921 w 5580682"/>
                <a:gd name="connsiteY11" fmla="*/ 4277930 h 5632204"/>
                <a:gd name="connsiteX12" fmla="*/ 735009 w 5580682"/>
                <a:gd name="connsiteY12" fmla="*/ 3611104 h 5632204"/>
                <a:gd name="connsiteX13" fmla="*/ 592131 w 5580682"/>
                <a:gd name="connsiteY13" fmla="*/ 2816102 h 5632204"/>
                <a:gd name="connsiteX14" fmla="*/ 764216 w 5580682"/>
                <a:gd name="connsiteY14" fmla="*/ 1947196 h 5632204"/>
                <a:gd name="connsiteX15" fmla="*/ 1232809 w 5580682"/>
                <a:gd name="connsiteY15" fmla="*/ 1239815 h 5632204"/>
                <a:gd name="connsiteX16" fmla="*/ 2766964 w 5580682"/>
                <a:gd name="connsiteY16" fmla="*/ 592033 h 5632204"/>
                <a:gd name="connsiteX17" fmla="*/ 2766964 w 5580682"/>
                <a:gd name="connsiteY17" fmla="*/ 0 h 5632204"/>
                <a:gd name="connsiteX18" fmla="*/ 0 w 5580682"/>
                <a:gd name="connsiteY18" fmla="*/ 2816102 h 5632204"/>
                <a:gd name="connsiteX19" fmla="*/ 677581 w 5580682"/>
                <a:gd name="connsiteY19" fmla="*/ 4662357 h 5632204"/>
                <a:gd name="connsiteX20" fmla="*/ 2766964 w 5580682"/>
                <a:gd name="connsiteY20" fmla="*/ 5632205 h 5632204"/>
                <a:gd name="connsiteX21" fmla="*/ 4411532 w 5580682"/>
                <a:gd name="connsiteY21" fmla="*/ 4523821 h 5632204"/>
                <a:gd name="connsiteX22" fmla="*/ 5498504 w 5580682"/>
                <a:gd name="connsiteY22" fmla="*/ 3456484 h 5632204"/>
                <a:gd name="connsiteX23" fmla="*/ 2766964 w 5580682"/>
                <a:gd name="connsiteY23" fmla="*/ 0 h 5632204"/>
                <a:gd name="connsiteX24" fmla="*/ 2766964 w 5580682"/>
                <a:gd name="connsiteY24" fmla="*/ 0 h 5632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580682" h="5632204">
                  <a:moveTo>
                    <a:pt x="2766964" y="592033"/>
                  </a:moveTo>
                  <a:cubicBezTo>
                    <a:pt x="3060809" y="592033"/>
                    <a:pt x="3380310" y="683897"/>
                    <a:pt x="3690929" y="857757"/>
                  </a:cubicBezTo>
                  <a:cubicBezTo>
                    <a:pt x="4009147" y="1035860"/>
                    <a:pt x="4296678" y="1287277"/>
                    <a:pt x="4522439" y="1584674"/>
                  </a:cubicBezTo>
                  <a:cubicBezTo>
                    <a:pt x="4721165" y="1846550"/>
                    <a:pt x="4863746" y="2136745"/>
                    <a:pt x="4934790" y="2423782"/>
                  </a:cubicBezTo>
                  <a:cubicBezTo>
                    <a:pt x="5008794" y="2723153"/>
                    <a:pt x="5006722" y="3016999"/>
                    <a:pt x="4928376" y="3297129"/>
                  </a:cubicBezTo>
                  <a:cubicBezTo>
                    <a:pt x="4897788" y="3406556"/>
                    <a:pt x="4862463" y="3486185"/>
                    <a:pt x="4828915" y="3521411"/>
                  </a:cubicBezTo>
                  <a:cubicBezTo>
                    <a:pt x="4798919" y="3552887"/>
                    <a:pt x="4732611" y="3588310"/>
                    <a:pt x="4648740" y="3633305"/>
                  </a:cubicBezTo>
                  <a:cubicBezTo>
                    <a:pt x="4477741" y="3724774"/>
                    <a:pt x="4243493" y="3850186"/>
                    <a:pt x="3989314" y="4108905"/>
                  </a:cubicBezTo>
                  <a:cubicBezTo>
                    <a:pt x="3892122" y="4207774"/>
                    <a:pt x="3801837" y="4306841"/>
                    <a:pt x="3714512" y="4402651"/>
                  </a:cubicBezTo>
                  <a:cubicBezTo>
                    <a:pt x="3332651" y="4821613"/>
                    <a:pt x="3117052" y="5040172"/>
                    <a:pt x="2767062" y="5040172"/>
                  </a:cubicBezTo>
                  <a:cubicBezTo>
                    <a:pt x="2447661" y="5040172"/>
                    <a:pt x="2140297" y="4971200"/>
                    <a:pt x="1853457" y="4835131"/>
                  </a:cubicBezTo>
                  <a:cubicBezTo>
                    <a:pt x="1578853" y="4704884"/>
                    <a:pt x="1327929" y="4512276"/>
                    <a:pt x="1127921" y="4277930"/>
                  </a:cubicBezTo>
                  <a:cubicBezTo>
                    <a:pt x="958698" y="4079697"/>
                    <a:pt x="826478" y="3855416"/>
                    <a:pt x="735009" y="3611104"/>
                  </a:cubicBezTo>
                  <a:cubicBezTo>
                    <a:pt x="640185" y="3357812"/>
                    <a:pt x="592131" y="3090411"/>
                    <a:pt x="592131" y="2816102"/>
                  </a:cubicBezTo>
                  <a:cubicBezTo>
                    <a:pt x="592131" y="2514363"/>
                    <a:pt x="650052" y="2221998"/>
                    <a:pt x="764216" y="1947196"/>
                  </a:cubicBezTo>
                  <a:cubicBezTo>
                    <a:pt x="874334" y="1682162"/>
                    <a:pt x="1032012" y="1444165"/>
                    <a:pt x="1232809" y="1239815"/>
                  </a:cubicBezTo>
                  <a:cubicBezTo>
                    <a:pt x="1643088" y="822037"/>
                    <a:pt x="2188054" y="592033"/>
                    <a:pt x="2766964" y="592033"/>
                  </a:cubicBezTo>
                  <a:moveTo>
                    <a:pt x="2766964" y="0"/>
                  </a:moveTo>
                  <a:cubicBezTo>
                    <a:pt x="1238828" y="0"/>
                    <a:pt x="0" y="1260832"/>
                    <a:pt x="0" y="2816102"/>
                  </a:cubicBezTo>
                  <a:cubicBezTo>
                    <a:pt x="0" y="3522397"/>
                    <a:pt x="255561" y="4168009"/>
                    <a:pt x="677581" y="4662357"/>
                  </a:cubicBezTo>
                  <a:cubicBezTo>
                    <a:pt x="1184855" y="5256560"/>
                    <a:pt x="1932789" y="5632205"/>
                    <a:pt x="2766964" y="5632205"/>
                  </a:cubicBezTo>
                  <a:cubicBezTo>
                    <a:pt x="3531081" y="5632205"/>
                    <a:pt x="3910771" y="5033462"/>
                    <a:pt x="4411532" y="4523821"/>
                  </a:cubicBezTo>
                  <a:cubicBezTo>
                    <a:pt x="4912194" y="4014179"/>
                    <a:pt x="5289517" y="4204419"/>
                    <a:pt x="5498504" y="3456484"/>
                  </a:cubicBezTo>
                  <a:cubicBezTo>
                    <a:pt x="5974202" y="1754094"/>
                    <a:pt x="4295198" y="0"/>
                    <a:pt x="2766964" y="0"/>
                  </a:cubicBezTo>
                  <a:lnTo>
                    <a:pt x="2766964" y="0"/>
                  </a:lnTo>
                  <a:close/>
                </a:path>
              </a:pathLst>
            </a:custGeom>
            <a:solidFill>
              <a:schemeClr val="bg1">
                <a:alpha val="20000"/>
              </a:schemeClr>
            </a:solidFill>
            <a:ln w="9864" cap="flat">
              <a:noFill/>
              <a:prstDash val="solid"/>
              <a:miter/>
            </a:ln>
          </p:spPr>
          <p:txBody>
            <a:bodyPr rtlCol="0" anchor="ctr"/>
            <a:lstStyle/>
            <a:p>
              <a:endParaRPr lang="en-US"/>
            </a:p>
          </p:txBody>
        </p:sp>
        <p:sp>
          <p:nvSpPr>
            <p:cNvPr id="5126" name="Freeform: Shape 74">
              <a:extLst>
                <a:ext uri="{FF2B5EF4-FFF2-40B4-BE49-F238E27FC236}">
                  <a16:creationId xmlns:a16="http://schemas.microsoft.com/office/drawing/2014/main" id="{2AE6F3C9-9CB4-4FB9-A9BC-AE79EA554C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516112" y="279215"/>
              <a:ext cx="6016465" cy="6072010"/>
            </a:xfrm>
            <a:custGeom>
              <a:avLst/>
              <a:gdLst>
                <a:gd name="connsiteX0" fmla="*/ 2766964 w 5580682"/>
                <a:gd name="connsiteY0" fmla="*/ 493361 h 5632204"/>
                <a:gd name="connsiteX1" fmla="*/ 3739081 w 5580682"/>
                <a:gd name="connsiteY1" fmla="*/ 771616 h 5632204"/>
                <a:gd name="connsiteX2" fmla="*/ 4600982 w 5580682"/>
                <a:gd name="connsiteY2" fmla="*/ 1524978 h 5632204"/>
                <a:gd name="connsiteX3" fmla="*/ 5030502 w 5580682"/>
                <a:gd name="connsiteY3" fmla="*/ 2400002 h 5632204"/>
                <a:gd name="connsiteX4" fmla="*/ 5023398 w 5580682"/>
                <a:gd name="connsiteY4" fmla="*/ 3323573 h 5632204"/>
                <a:gd name="connsiteX5" fmla="*/ 4900354 w 5580682"/>
                <a:gd name="connsiteY5" fmla="*/ 3589396 h 5632204"/>
                <a:gd name="connsiteX6" fmla="*/ 4695313 w 5580682"/>
                <a:gd name="connsiteY6" fmla="*/ 3720235 h 5632204"/>
                <a:gd name="connsiteX7" fmla="*/ 4059667 w 5580682"/>
                <a:gd name="connsiteY7" fmla="*/ 4177975 h 5632204"/>
                <a:gd name="connsiteX8" fmla="*/ 3787431 w 5580682"/>
                <a:gd name="connsiteY8" fmla="*/ 4469058 h 5632204"/>
                <a:gd name="connsiteX9" fmla="*/ 3264962 w 5580682"/>
                <a:gd name="connsiteY9" fmla="*/ 4973469 h 5632204"/>
                <a:gd name="connsiteX10" fmla="*/ 2767062 w 5580682"/>
                <a:gd name="connsiteY10" fmla="*/ 5138844 h 5632204"/>
                <a:gd name="connsiteX11" fmla="*/ 1811225 w 5580682"/>
                <a:gd name="connsiteY11" fmla="*/ 4924331 h 5632204"/>
                <a:gd name="connsiteX12" fmla="*/ 1052930 w 5580682"/>
                <a:gd name="connsiteY12" fmla="*/ 4342067 h 5632204"/>
                <a:gd name="connsiteX13" fmla="*/ 642651 w 5580682"/>
                <a:gd name="connsiteY13" fmla="*/ 3645738 h 5632204"/>
                <a:gd name="connsiteX14" fmla="*/ 493459 w 5580682"/>
                <a:gd name="connsiteY14" fmla="*/ 2816102 h 5632204"/>
                <a:gd name="connsiteX15" fmla="*/ 673141 w 5580682"/>
                <a:gd name="connsiteY15" fmla="*/ 1909306 h 5632204"/>
                <a:gd name="connsiteX16" fmla="*/ 1162456 w 5580682"/>
                <a:gd name="connsiteY16" fmla="*/ 1170646 h 5632204"/>
                <a:gd name="connsiteX17" fmla="*/ 2766964 w 5580682"/>
                <a:gd name="connsiteY17" fmla="*/ 493361 h 5632204"/>
                <a:gd name="connsiteX18" fmla="*/ 2766964 w 5580682"/>
                <a:gd name="connsiteY18" fmla="*/ 0 h 5632204"/>
                <a:gd name="connsiteX19" fmla="*/ 0 w 5580682"/>
                <a:gd name="connsiteY19" fmla="*/ 2816102 h 5632204"/>
                <a:gd name="connsiteX20" fmla="*/ 677581 w 5580682"/>
                <a:gd name="connsiteY20" fmla="*/ 4662357 h 5632204"/>
                <a:gd name="connsiteX21" fmla="*/ 2766964 w 5580682"/>
                <a:gd name="connsiteY21" fmla="*/ 5632205 h 5632204"/>
                <a:gd name="connsiteX22" fmla="*/ 4411532 w 5580682"/>
                <a:gd name="connsiteY22" fmla="*/ 4523821 h 5632204"/>
                <a:gd name="connsiteX23" fmla="*/ 5498504 w 5580682"/>
                <a:gd name="connsiteY23" fmla="*/ 3456484 h 5632204"/>
                <a:gd name="connsiteX24" fmla="*/ 2766964 w 5580682"/>
                <a:gd name="connsiteY24" fmla="*/ 0 h 5632204"/>
                <a:gd name="connsiteX25" fmla="*/ 2766964 w 5580682"/>
                <a:gd name="connsiteY25" fmla="*/ 0 h 5632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580682" h="5632204">
                  <a:moveTo>
                    <a:pt x="2766964" y="493361"/>
                  </a:moveTo>
                  <a:cubicBezTo>
                    <a:pt x="3077682" y="493361"/>
                    <a:pt x="3413858" y="589566"/>
                    <a:pt x="3739081" y="771616"/>
                  </a:cubicBezTo>
                  <a:cubicBezTo>
                    <a:pt x="4069041" y="956330"/>
                    <a:pt x="4367129" y="1216825"/>
                    <a:pt x="4600982" y="1524978"/>
                  </a:cubicBezTo>
                  <a:cubicBezTo>
                    <a:pt x="4807799" y="1797510"/>
                    <a:pt x="4956301" y="2100039"/>
                    <a:pt x="5030502" y="2400002"/>
                  </a:cubicBezTo>
                  <a:cubicBezTo>
                    <a:pt x="5108651" y="2716147"/>
                    <a:pt x="5106282" y="3026866"/>
                    <a:pt x="5023398" y="3323573"/>
                  </a:cubicBezTo>
                  <a:cubicBezTo>
                    <a:pt x="4987580" y="3451847"/>
                    <a:pt x="4946137" y="3541342"/>
                    <a:pt x="4900354" y="3589396"/>
                  </a:cubicBezTo>
                  <a:cubicBezTo>
                    <a:pt x="4861378" y="3630345"/>
                    <a:pt x="4800103" y="3664090"/>
                    <a:pt x="4695313" y="3720235"/>
                  </a:cubicBezTo>
                  <a:cubicBezTo>
                    <a:pt x="4529938" y="3808744"/>
                    <a:pt x="4303387" y="3929913"/>
                    <a:pt x="4059667" y="4177975"/>
                  </a:cubicBezTo>
                  <a:cubicBezTo>
                    <a:pt x="3963758" y="4275562"/>
                    <a:pt x="3874163" y="4373938"/>
                    <a:pt x="3787431" y="4469058"/>
                  </a:cubicBezTo>
                  <a:cubicBezTo>
                    <a:pt x="3608735" y="4665021"/>
                    <a:pt x="3440006" y="4850228"/>
                    <a:pt x="3264962" y="4973469"/>
                  </a:cubicBezTo>
                  <a:cubicBezTo>
                    <a:pt x="3102548" y="5087831"/>
                    <a:pt x="2949014" y="5138844"/>
                    <a:pt x="2767062" y="5138844"/>
                  </a:cubicBezTo>
                  <a:cubicBezTo>
                    <a:pt x="2432958" y="5138844"/>
                    <a:pt x="2111386" y="5066715"/>
                    <a:pt x="1811225" y="4924331"/>
                  </a:cubicBezTo>
                  <a:cubicBezTo>
                    <a:pt x="1524188" y="4788164"/>
                    <a:pt x="1261918" y="4586872"/>
                    <a:pt x="1052930" y="4342067"/>
                  </a:cubicBezTo>
                  <a:cubicBezTo>
                    <a:pt x="876208" y="4135151"/>
                    <a:pt x="738166" y="3900805"/>
                    <a:pt x="642651" y="3645738"/>
                  </a:cubicBezTo>
                  <a:cubicBezTo>
                    <a:pt x="543683" y="3381395"/>
                    <a:pt x="493459" y="3102251"/>
                    <a:pt x="493459" y="2816102"/>
                  </a:cubicBezTo>
                  <a:cubicBezTo>
                    <a:pt x="493459" y="2501240"/>
                    <a:pt x="553945" y="2196146"/>
                    <a:pt x="673141" y="1909306"/>
                  </a:cubicBezTo>
                  <a:cubicBezTo>
                    <a:pt x="788193" y="1632530"/>
                    <a:pt x="952778" y="1383975"/>
                    <a:pt x="1162456" y="1170646"/>
                  </a:cubicBezTo>
                  <a:cubicBezTo>
                    <a:pt x="1591483" y="733923"/>
                    <a:pt x="2161314" y="493361"/>
                    <a:pt x="2766964" y="493361"/>
                  </a:cubicBezTo>
                  <a:moveTo>
                    <a:pt x="2766964" y="0"/>
                  </a:moveTo>
                  <a:cubicBezTo>
                    <a:pt x="1238828" y="0"/>
                    <a:pt x="0" y="1260832"/>
                    <a:pt x="0" y="2816102"/>
                  </a:cubicBezTo>
                  <a:cubicBezTo>
                    <a:pt x="0" y="3522397"/>
                    <a:pt x="255561" y="4168009"/>
                    <a:pt x="677581" y="4662357"/>
                  </a:cubicBezTo>
                  <a:cubicBezTo>
                    <a:pt x="1184855" y="5256560"/>
                    <a:pt x="1932789" y="5632205"/>
                    <a:pt x="2766964" y="5632205"/>
                  </a:cubicBezTo>
                  <a:cubicBezTo>
                    <a:pt x="3531081" y="5632205"/>
                    <a:pt x="3910771" y="5033462"/>
                    <a:pt x="4411532" y="4523821"/>
                  </a:cubicBezTo>
                  <a:cubicBezTo>
                    <a:pt x="4912194" y="4014179"/>
                    <a:pt x="5289517" y="4204419"/>
                    <a:pt x="5498504" y="3456484"/>
                  </a:cubicBezTo>
                  <a:cubicBezTo>
                    <a:pt x="5974202" y="1754094"/>
                    <a:pt x="4295198" y="0"/>
                    <a:pt x="2766964" y="0"/>
                  </a:cubicBezTo>
                  <a:lnTo>
                    <a:pt x="2766964" y="0"/>
                  </a:lnTo>
                  <a:close/>
                </a:path>
              </a:pathLst>
            </a:custGeom>
            <a:solidFill>
              <a:schemeClr val="bg1">
                <a:alpha val="20000"/>
              </a:schemeClr>
            </a:solidFill>
            <a:ln w="9864" cap="flat">
              <a:noFill/>
              <a:prstDash val="solid"/>
              <a:miter/>
            </a:ln>
          </p:spPr>
          <p:txBody>
            <a:bodyPr rtlCol="0" anchor="ctr"/>
            <a:lstStyle/>
            <a:p>
              <a:endParaRPr lang="en-US"/>
            </a:p>
          </p:txBody>
        </p:sp>
        <p:sp>
          <p:nvSpPr>
            <p:cNvPr id="76" name="Freeform: Shape 75">
              <a:extLst>
                <a:ext uri="{FF2B5EF4-FFF2-40B4-BE49-F238E27FC236}">
                  <a16:creationId xmlns:a16="http://schemas.microsoft.com/office/drawing/2014/main" id="{3B6010A5-876D-4722-A982-D83B5BD9547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534114" y="329188"/>
              <a:ext cx="5977556" cy="5978917"/>
            </a:xfrm>
            <a:custGeom>
              <a:avLst/>
              <a:gdLst>
                <a:gd name="connsiteX0" fmla="*/ 2754587 w 5544591"/>
                <a:gd name="connsiteY0" fmla="*/ 86 h 5545853"/>
                <a:gd name="connsiteX1" fmla="*/ 3022580 w 5544591"/>
                <a:gd name="connsiteY1" fmla="*/ 16663 h 5545853"/>
                <a:gd name="connsiteX2" fmla="*/ 3285344 w 5544591"/>
                <a:gd name="connsiteY2" fmla="*/ 66295 h 5545853"/>
                <a:gd name="connsiteX3" fmla="*/ 3786105 w 5544591"/>
                <a:gd name="connsiteY3" fmla="*/ 246668 h 5545853"/>
                <a:gd name="connsiteX4" fmla="*/ 4021636 w 5544591"/>
                <a:gd name="connsiteY4" fmla="*/ 370600 h 5545853"/>
                <a:gd name="connsiteX5" fmla="*/ 4246411 w 5544591"/>
                <a:gd name="connsiteY5" fmla="*/ 513477 h 5545853"/>
                <a:gd name="connsiteX6" fmla="*/ 4659058 w 5544591"/>
                <a:gd name="connsiteY6" fmla="*/ 851824 h 5545853"/>
                <a:gd name="connsiteX7" fmla="*/ 5014573 w 5544591"/>
                <a:gd name="connsiteY7" fmla="*/ 1254209 h 5545853"/>
                <a:gd name="connsiteX8" fmla="*/ 5299243 w 5544591"/>
                <a:gd name="connsiteY8" fmla="*/ 1715205 h 5545853"/>
                <a:gd name="connsiteX9" fmla="*/ 5409360 w 5544591"/>
                <a:gd name="connsiteY9" fmla="*/ 1965635 h 5545853"/>
                <a:gd name="connsiteX10" fmla="*/ 5433140 w 5544591"/>
                <a:gd name="connsiteY10" fmla="*/ 2030068 h 5545853"/>
                <a:gd name="connsiteX11" fmla="*/ 5454947 w 5544591"/>
                <a:gd name="connsiteY11" fmla="*/ 2095389 h 5545853"/>
                <a:gd name="connsiteX12" fmla="*/ 5474287 w 5544591"/>
                <a:gd name="connsiteY12" fmla="*/ 2161598 h 5545853"/>
                <a:gd name="connsiteX13" fmla="*/ 5491258 w 5544591"/>
                <a:gd name="connsiteY13" fmla="*/ 2228497 h 5545853"/>
                <a:gd name="connsiteX14" fmla="*/ 5543752 w 5544591"/>
                <a:gd name="connsiteY14" fmla="*/ 2778298 h 5545853"/>
                <a:gd name="connsiteX15" fmla="*/ 5514446 w 5544591"/>
                <a:gd name="connsiteY15" fmla="*/ 3053100 h 5545853"/>
                <a:gd name="connsiteX16" fmla="*/ 5446165 w 5544591"/>
                <a:gd name="connsiteY16" fmla="*/ 3319219 h 5545853"/>
                <a:gd name="connsiteX17" fmla="*/ 5355190 w 5544591"/>
                <a:gd name="connsiteY17" fmla="*/ 3576457 h 5545853"/>
                <a:gd name="connsiteX18" fmla="*/ 5297960 w 5544591"/>
                <a:gd name="connsiteY18" fmla="*/ 3704336 h 5545853"/>
                <a:gd name="connsiteX19" fmla="*/ 5224350 w 5544591"/>
                <a:gd name="connsiteY19" fmla="*/ 3828860 h 5545853"/>
                <a:gd name="connsiteX20" fmla="*/ 5130118 w 5544591"/>
                <a:gd name="connsiteY20" fmla="*/ 3943813 h 5545853"/>
                <a:gd name="connsiteX21" fmla="*/ 5075849 w 5544591"/>
                <a:gd name="connsiteY21" fmla="*/ 3994827 h 5545853"/>
                <a:gd name="connsiteX22" fmla="*/ 5018619 w 5544591"/>
                <a:gd name="connsiteY22" fmla="*/ 4040512 h 5545853"/>
                <a:gd name="connsiteX23" fmla="*/ 4790390 w 5544591"/>
                <a:gd name="connsiteY23" fmla="*/ 4184475 h 5545853"/>
                <a:gd name="connsiteX24" fmla="*/ 4589790 w 5544591"/>
                <a:gd name="connsiteY24" fmla="*/ 4315511 h 5545853"/>
                <a:gd name="connsiteX25" fmla="*/ 4499899 w 5544591"/>
                <a:gd name="connsiteY25" fmla="*/ 4388233 h 5545853"/>
                <a:gd name="connsiteX26" fmla="*/ 4415436 w 5544591"/>
                <a:gd name="connsiteY26" fmla="*/ 4467072 h 5545853"/>
                <a:gd name="connsiteX27" fmla="*/ 4374685 w 5544591"/>
                <a:gd name="connsiteY27" fmla="*/ 4509205 h 5545853"/>
                <a:gd name="connsiteX28" fmla="*/ 4332749 w 5544591"/>
                <a:gd name="connsiteY28" fmla="*/ 4554101 h 5545853"/>
                <a:gd name="connsiteX29" fmla="*/ 4248680 w 5544591"/>
                <a:gd name="connsiteY29" fmla="*/ 4645274 h 5545853"/>
                <a:gd name="connsiteX30" fmla="*/ 4074820 w 5544591"/>
                <a:gd name="connsiteY30" fmla="*/ 4828902 h 5545853"/>
                <a:gd name="connsiteX31" fmla="*/ 3984930 w 5544591"/>
                <a:gd name="connsiteY31" fmla="*/ 4921161 h 5545853"/>
                <a:gd name="connsiteX32" fmla="*/ 3891981 w 5544591"/>
                <a:gd name="connsiteY32" fmla="*/ 5012432 h 5545853"/>
                <a:gd name="connsiteX33" fmla="*/ 3693649 w 5544591"/>
                <a:gd name="connsiteY33" fmla="*/ 5187970 h 5545853"/>
                <a:gd name="connsiteX34" fmla="*/ 3473019 w 5544591"/>
                <a:gd name="connsiteY34" fmla="*/ 5343774 h 5545853"/>
                <a:gd name="connsiteX35" fmla="*/ 3226931 w 5544591"/>
                <a:gd name="connsiteY35" fmla="*/ 5463562 h 5545853"/>
                <a:gd name="connsiteX36" fmla="*/ 2961404 w 5544591"/>
                <a:gd name="connsiteY36" fmla="*/ 5531941 h 5545853"/>
                <a:gd name="connsiteX37" fmla="*/ 2825532 w 5544591"/>
                <a:gd name="connsiteY37" fmla="*/ 5544571 h 5545853"/>
                <a:gd name="connsiteX38" fmla="*/ 2791589 w 5544591"/>
                <a:gd name="connsiteY38" fmla="*/ 5545656 h 5545853"/>
                <a:gd name="connsiteX39" fmla="*/ 2757646 w 5544591"/>
                <a:gd name="connsiteY39" fmla="*/ 5545854 h 5545853"/>
                <a:gd name="connsiteX40" fmla="*/ 2691733 w 5544591"/>
                <a:gd name="connsiteY40" fmla="*/ 5544374 h 5545853"/>
                <a:gd name="connsiteX41" fmla="*/ 1666332 w 5544591"/>
                <a:gd name="connsiteY41" fmla="*/ 5316738 h 5545853"/>
                <a:gd name="connsiteX42" fmla="*/ 1427940 w 5544591"/>
                <a:gd name="connsiteY42" fmla="*/ 5199515 h 5545853"/>
                <a:gd name="connsiteX43" fmla="*/ 1202178 w 5544591"/>
                <a:gd name="connsiteY43" fmla="*/ 5058315 h 5545853"/>
                <a:gd name="connsiteX44" fmla="*/ 795847 w 5544591"/>
                <a:gd name="connsiteY44" fmla="*/ 4713061 h 5545853"/>
                <a:gd name="connsiteX45" fmla="*/ 456809 w 5544591"/>
                <a:gd name="connsiteY45" fmla="*/ 4295678 h 5545853"/>
                <a:gd name="connsiteX46" fmla="*/ 204209 w 5544591"/>
                <a:gd name="connsiteY46" fmla="*/ 3817316 h 5545853"/>
                <a:gd name="connsiteX47" fmla="*/ 48307 w 5544591"/>
                <a:gd name="connsiteY47" fmla="*/ 3296623 h 5545853"/>
                <a:gd name="connsiteX48" fmla="*/ 9726 w 5544591"/>
                <a:gd name="connsiteY48" fmla="*/ 3026557 h 5545853"/>
                <a:gd name="connsiteX49" fmla="*/ 549 w 5544591"/>
                <a:gd name="connsiteY49" fmla="*/ 2753828 h 5545853"/>
                <a:gd name="connsiteX50" fmla="*/ 19791 w 5544591"/>
                <a:gd name="connsiteY50" fmla="*/ 2481789 h 5545853"/>
                <a:gd name="connsiteX51" fmla="*/ 66068 w 5544591"/>
                <a:gd name="connsiteY51" fmla="*/ 2213302 h 5545853"/>
                <a:gd name="connsiteX52" fmla="*/ 230258 w 5544591"/>
                <a:gd name="connsiteY52" fmla="*/ 1695668 h 5545853"/>
                <a:gd name="connsiteX53" fmla="*/ 818048 w 5544591"/>
                <a:gd name="connsiteY53" fmla="*/ 790746 h 5545853"/>
                <a:gd name="connsiteX54" fmla="*/ 1011741 w 5544591"/>
                <a:gd name="connsiteY54" fmla="*/ 600703 h 5545853"/>
                <a:gd name="connsiteX55" fmla="*/ 1227833 w 5544591"/>
                <a:gd name="connsiteY55" fmla="*/ 436315 h 5545853"/>
                <a:gd name="connsiteX56" fmla="*/ 1708958 w 5544591"/>
                <a:gd name="connsiteY56" fmla="*/ 189537 h 5545853"/>
                <a:gd name="connsiteX57" fmla="*/ 2225803 w 5544591"/>
                <a:gd name="connsiteY57" fmla="*/ 48731 h 5545853"/>
                <a:gd name="connsiteX58" fmla="*/ 2754587 w 5544591"/>
                <a:gd name="connsiteY58" fmla="*/ 86 h 5545853"/>
                <a:gd name="connsiteX59" fmla="*/ 2754587 w 5544591"/>
                <a:gd name="connsiteY59" fmla="*/ 200588 h 5545853"/>
                <a:gd name="connsiteX60" fmla="*/ 2273462 w 5544591"/>
                <a:gd name="connsiteY60" fmla="*/ 263146 h 5545853"/>
                <a:gd name="connsiteX61" fmla="*/ 1827858 w 5544591"/>
                <a:gd name="connsiteY61" fmla="*/ 447663 h 5545853"/>
                <a:gd name="connsiteX62" fmla="*/ 1433663 w 5544591"/>
                <a:gd name="connsiteY62" fmla="*/ 717136 h 5545853"/>
                <a:gd name="connsiteX63" fmla="*/ 1254179 w 5544591"/>
                <a:gd name="connsiteY63" fmla="*/ 872742 h 5545853"/>
                <a:gd name="connsiteX64" fmla="*/ 1084265 w 5544591"/>
                <a:gd name="connsiteY64" fmla="*/ 1038610 h 5545853"/>
                <a:gd name="connsiteX65" fmla="*/ 581334 w 5544591"/>
                <a:gd name="connsiteY65" fmla="*/ 1839729 h 5545853"/>
                <a:gd name="connsiteX66" fmla="*/ 446153 w 5544591"/>
                <a:gd name="connsiteY66" fmla="*/ 2293522 h 5545853"/>
                <a:gd name="connsiteX67" fmla="*/ 410335 w 5544591"/>
                <a:gd name="connsiteY67" fmla="*/ 2527178 h 5545853"/>
                <a:gd name="connsiteX68" fmla="*/ 394350 w 5544591"/>
                <a:gd name="connsiteY68" fmla="*/ 2762610 h 5545853"/>
                <a:gd name="connsiteX69" fmla="*/ 397902 w 5544591"/>
                <a:gd name="connsiteY69" fmla="*/ 2998534 h 5545853"/>
                <a:gd name="connsiteX70" fmla="*/ 420498 w 5544591"/>
                <a:gd name="connsiteY70" fmla="*/ 3233473 h 5545853"/>
                <a:gd name="connsiteX71" fmla="*/ 530912 w 5544591"/>
                <a:gd name="connsiteY71" fmla="*/ 3693581 h 5545853"/>
                <a:gd name="connsiteX72" fmla="*/ 729342 w 5544591"/>
                <a:gd name="connsiteY72" fmla="*/ 4125962 h 5545853"/>
                <a:gd name="connsiteX73" fmla="*/ 859490 w 5544591"/>
                <a:gd name="connsiteY73" fmla="*/ 4326661 h 5545853"/>
                <a:gd name="connsiteX74" fmla="*/ 931718 w 5544591"/>
                <a:gd name="connsiteY74" fmla="*/ 4422373 h 5545853"/>
                <a:gd name="connsiteX75" fmla="*/ 1009077 w 5544591"/>
                <a:gd name="connsiteY75" fmla="*/ 4515125 h 5545853"/>
                <a:gd name="connsiteX76" fmla="*/ 1358080 w 5544591"/>
                <a:gd name="connsiteY76" fmla="*/ 4850215 h 5545853"/>
                <a:gd name="connsiteX77" fmla="*/ 1405640 w 5544591"/>
                <a:gd name="connsiteY77" fmla="*/ 4887908 h 5545853"/>
                <a:gd name="connsiteX78" fmla="*/ 1454088 w 5544591"/>
                <a:gd name="connsiteY78" fmla="*/ 4924615 h 5545853"/>
                <a:gd name="connsiteX79" fmla="*/ 1503227 w 5544591"/>
                <a:gd name="connsiteY79" fmla="*/ 4960432 h 5545853"/>
                <a:gd name="connsiteX80" fmla="*/ 1553254 w 5544591"/>
                <a:gd name="connsiteY80" fmla="*/ 4995066 h 5545853"/>
                <a:gd name="connsiteX81" fmla="*/ 1761156 w 5544591"/>
                <a:gd name="connsiteY81" fmla="*/ 5122057 h 5545853"/>
                <a:gd name="connsiteX82" fmla="*/ 2212186 w 5544591"/>
                <a:gd name="connsiteY82" fmla="*/ 5309534 h 5545853"/>
                <a:gd name="connsiteX83" fmla="*/ 2696272 w 5544591"/>
                <a:gd name="connsiteY83" fmla="*/ 5382354 h 5545853"/>
                <a:gd name="connsiteX84" fmla="*/ 2757547 w 5544591"/>
                <a:gd name="connsiteY84" fmla="*/ 5382749 h 5545853"/>
                <a:gd name="connsiteX85" fmla="*/ 2816849 w 5544591"/>
                <a:gd name="connsiteY85" fmla="*/ 5380479 h 5545853"/>
                <a:gd name="connsiteX86" fmla="*/ 2933874 w 5544591"/>
                <a:gd name="connsiteY86" fmla="*/ 5365383 h 5545853"/>
                <a:gd name="connsiteX87" fmla="*/ 3156281 w 5544591"/>
                <a:gd name="connsiteY87" fmla="*/ 5293155 h 5545853"/>
                <a:gd name="connsiteX88" fmla="*/ 3356684 w 5544591"/>
                <a:gd name="connsiteY88" fmla="*/ 5170407 h 5545853"/>
                <a:gd name="connsiteX89" fmla="*/ 3535577 w 5544591"/>
                <a:gd name="connsiteY89" fmla="*/ 5011545 h 5545853"/>
                <a:gd name="connsiteX90" fmla="*/ 3700261 w 5544591"/>
                <a:gd name="connsiteY90" fmla="*/ 4830481 h 5545853"/>
                <a:gd name="connsiteX91" fmla="*/ 3780086 w 5544591"/>
                <a:gd name="connsiteY91" fmla="*/ 4734967 h 5545853"/>
                <a:gd name="connsiteX92" fmla="*/ 3860109 w 5544591"/>
                <a:gd name="connsiteY92" fmla="*/ 4637774 h 5545853"/>
                <a:gd name="connsiteX93" fmla="*/ 4025385 w 5544591"/>
                <a:gd name="connsiteY93" fmla="*/ 4441910 h 5545853"/>
                <a:gd name="connsiteX94" fmla="*/ 4114388 w 5544591"/>
                <a:gd name="connsiteY94" fmla="*/ 4346593 h 5545853"/>
                <a:gd name="connsiteX95" fmla="*/ 4160665 w 5544591"/>
                <a:gd name="connsiteY95" fmla="*/ 4299822 h 5545853"/>
                <a:gd name="connsiteX96" fmla="*/ 4210297 w 5544591"/>
                <a:gd name="connsiteY96" fmla="*/ 4252361 h 5545853"/>
                <a:gd name="connsiteX97" fmla="*/ 4430138 w 5544591"/>
                <a:gd name="connsiteY97" fmla="*/ 4082941 h 5545853"/>
                <a:gd name="connsiteX98" fmla="*/ 4666754 w 5544591"/>
                <a:gd name="connsiteY98" fmla="*/ 3953878 h 5545853"/>
                <a:gd name="connsiteX99" fmla="*/ 4778550 w 5544591"/>
                <a:gd name="connsiteY99" fmla="*/ 3898720 h 5545853"/>
                <a:gd name="connsiteX100" fmla="*/ 4877913 w 5544591"/>
                <a:gd name="connsiteY100" fmla="*/ 3841589 h 5545853"/>
                <a:gd name="connsiteX101" fmla="*/ 5029176 w 5544591"/>
                <a:gd name="connsiteY101" fmla="*/ 3694370 h 5545853"/>
                <a:gd name="connsiteX102" fmla="*/ 5124987 w 5544591"/>
                <a:gd name="connsiteY102" fmla="*/ 3492586 h 5545853"/>
                <a:gd name="connsiteX103" fmla="*/ 5172153 w 5544591"/>
                <a:gd name="connsiteY103" fmla="*/ 3260410 h 5545853"/>
                <a:gd name="connsiteX104" fmla="*/ 5180441 w 5544591"/>
                <a:gd name="connsiteY104" fmla="*/ 3023696 h 5545853"/>
                <a:gd name="connsiteX105" fmla="*/ 5165048 w 5544591"/>
                <a:gd name="connsiteY105" fmla="*/ 2790040 h 5545853"/>
                <a:gd name="connsiteX106" fmla="*/ 5129723 w 5544591"/>
                <a:gd name="connsiteY106" fmla="*/ 2560036 h 5545853"/>
                <a:gd name="connsiteX107" fmla="*/ 5074467 w 5544591"/>
                <a:gd name="connsiteY107" fmla="*/ 2334076 h 5545853"/>
                <a:gd name="connsiteX108" fmla="*/ 4924091 w 5544591"/>
                <a:gd name="connsiteY108" fmla="*/ 1890348 h 5545853"/>
                <a:gd name="connsiteX109" fmla="*/ 4702572 w 5544591"/>
                <a:gd name="connsiteY109" fmla="*/ 1469610 h 5545853"/>
                <a:gd name="connsiteX110" fmla="*/ 4567490 w 5544591"/>
                <a:gd name="connsiteY110" fmla="*/ 1271082 h 5545853"/>
                <a:gd name="connsiteX111" fmla="*/ 4416818 w 5544591"/>
                <a:gd name="connsiteY111" fmla="*/ 1082717 h 5545853"/>
                <a:gd name="connsiteX112" fmla="*/ 4072846 w 5544591"/>
                <a:gd name="connsiteY112" fmla="*/ 741903 h 5545853"/>
                <a:gd name="connsiteX113" fmla="*/ 3674606 w 5544591"/>
                <a:gd name="connsiteY113" fmla="*/ 464240 h 5545853"/>
                <a:gd name="connsiteX114" fmla="*/ 3621323 w 5544591"/>
                <a:gd name="connsiteY114" fmla="*/ 435033 h 5545853"/>
                <a:gd name="connsiteX115" fmla="*/ 3567349 w 5544591"/>
                <a:gd name="connsiteY115" fmla="*/ 407207 h 5545853"/>
                <a:gd name="connsiteX116" fmla="*/ 3512488 w 5544591"/>
                <a:gd name="connsiteY116" fmla="*/ 381158 h 5545853"/>
                <a:gd name="connsiteX117" fmla="*/ 3457034 w 5544591"/>
                <a:gd name="connsiteY117" fmla="*/ 356490 h 5545853"/>
                <a:gd name="connsiteX118" fmla="*/ 3229299 w 5544591"/>
                <a:gd name="connsiteY118" fmla="*/ 274099 h 5545853"/>
                <a:gd name="connsiteX119" fmla="*/ 2993965 w 5544591"/>
                <a:gd name="connsiteY119" fmla="*/ 220816 h 5545853"/>
                <a:gd name="connsiteX120" fmla="*/ 2754587 w 5544591"/>
                <a:gd name="connsiteY120" fmla="*/ 200588 h 5545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Lst>
              <a:rect l="l" t="t" r="r" b="b"/>
              <a:pathLst>
                <a:path w="5544591" h="5545853">
                  <a:moveTo>
                    <a:pt x="2754587" y="86"/>
                  </a:moveTo>
                  <a:cubicBezTo>
                    <a:pt x="2844379" y="-802"/>
                    <a:pt x="2933973" y="5217"/>
                    <a:pt x="3022580" y="16663"/>
                  </a:cubicBezTo>
                  <a:cubicBezTo>
                    <a:pt x="3111287" y="27616"/>
                    <a:pt x="3198908" y="44883"/>
                    <a:pt x="3285344" y="66295"/>
                  </a:cubicBezTo>
                  <a:cubicBezTo>
                    <a:pt x="3458218" y="109316"/>
                    <a:pt x="3625665" y="170887"/>
                    <a:pt x="3786105" y="246668"/>
                  </a:cubicBezTo>
                  <a:cubicBezTo>
                    <a:pt x="3866227" y="284854"/>
                    <a:pt x="3944967" y="325901"/>
                    <a:pt x="4021636" y="370600"/>
                  </a:cubicBezTo>
                  <a:cubicBezTo>
                    <a:pt x="4098501" y="415002"/>
                    <a:pt x="4173591" y="462464"/>
                    <a:pt x="4246411" y="513477"/>
                  </a:cubicBezTo>
                  <a:cubicBezTo>
                    <a:pt x="4392051" y="615307"/>
                    <a:pt x="4530587" y="727892"/>
                    <a:pt x="4659058" y="851824"/>
                  </a:cubicBezTo>
                  <a:cubicBezTo>
                    <a:pt x="4787529" y="975756"/>
                    <a:pt x="4907119" y="1109851"/>
                    <a:pt x="5014573" y="1254209"/>
                  </a:cubicBezTo>
                  <a:cubicBezTo>
                    <a:pt x="5122422" y="1398270"/>
                    <a:pt x="5217641" y="1552692"/>
                    <a:pt x="5299243" y="1715205"/>
                  </a:cubicBezTo>
                  <a:cubicBezTo>
                    <a:pt x="5339698" y="1796609"/>
                    <a:pt x="5376306" y="1880283"/>
                    <a:pt x="5409360" y="1965635"/>
                  </a:cubicBezTo>
                  <a:cubicBezTo>
                    <a:pt x="5417452" y="1987047"/>
                    <a:pt x="5425838" y="2008360"/>
                    <a:pt x="5433140" y="2030068"/>
                  </a:cubicBezTo>
                  <a:lnTo>
                    <a:pt x="5454947" y="2095389"/>
                  </a:lnTo>
                  <a:lnTo>
                    <a:pt x="5474287" y="2161598"/>
                  </a:lnTo>
                  <a:cubicBezTo>
                    <a:pt x="5480601" y="2183700"/>
                    <a:pt x="5485733" y="2206197"/>
                    <a:pt x="5491258" y="2228497"/>
                  </a:cubicBezTo>
                  <a:cubicBezTo>
                    <a:pt x="5533490" y="2407883"/>
                    <a:pt x="5548488" y="2593880"/>
                    <a:pt x="5543752" y="2778298"/>
                  </a:cubicBezTo>
                  <a:cubicBezTo>
                    <a:pt x="5541285" y="2870557"/>
                    <a:pt x="5531517" y="2962618"/>
                    <a:pt x="5514446" y="3053100"/>
                  </a:cubicBezTo>
                  <a:cubicBezTo>
                    <a:pt x="5497277" y="3143582"/>
                    <a:pt x="5473497" y="3232387"/>
                    <a:pt x="5446165" y="3319219"/>
                  </a:cubicBezTo>
                  <a:cubicBezTo>
                    <a:pt x="5418931" y="3406248"/>
                    <a:pt x="5389725" y="3490908"/>
                    <a:pt x="5355190" y="3576457"/>
                  </a:cubicBezTo>
                  <a:cubicBezTo>
                    <a:pt x="5337922" y="3619182"/>
                    <a:pt x="5319174" y="3661907"/>
                    <a:pt x="5297960" y="3704336"/>
                  </a:cubicBezTo>
                  <a:cubicBezTo>
                    <a:pt x="5276351" y="3746568"/>
                    <a:pt x="5252472" y="3788602"/>
                    <a:pt x="5224350" y="3828860"/>
                  </a:cubicBezTo>
                  <a:cubicBezTo>
                    <a:pt x="5196623" y="3869316"/>
                    <a:pt x="5164949" y="3908094"/>
                    <a:pt x="5130118" y="3943813"/>
                  </a:cubicBezTo>
                  <a:cubicBezTo>
                    <a:pt x="5112653" y="3961574"/>
                    <a:pt x="5094498" y="3978645"/>
                    <a:pt x="5075849" y="3994827"/>
                  </a:cubicBezTo>
                  <a:cubicBezTo>
                    <a:pt x="5057200" y="4010910"/>
                    <a:pt x="5037958" y="4026007"/>
                    <a:pt x="5018619" y="4040512"/>
                  </a:cubicBezTo>
                  <a:cubicBezTo>
                    <a:pt x="4940865" y="4098334"/>
                    <a:pt x="4862125" y="4141651"/>
                    <a:pt x="4790390" y="4184475"/>
                  </a:cubicBezTo>
                  <a:cubicBezTo>
                    <a:pt x="4718261" y="4226904"/>
                    <a:pt x="4651756" y="4269037"/>
                    <a:pt x="4589790" y="4315511"/>
                  </a:cubicBezTo>
                  <a:cubicBezTo>
                    <a:pt x="4558609" y="4338502"/>
                    <a:pt x="4528811" y="4362874"/>
                    <a:pt x="4499899" y="4388233"/>
                  </a:cubicBezTo>
                  <a:cubicBezTo>
                    <a:pt x="4470791" y="4413295"/>
                    <a:pt x="4442768" y="4439838"/>
                    <a:pt x="4415436" y="4467072"/>
                  </a:cubicBezTo>
                  <a:cubicBezTo>
                    <a:pt x="4401622" y="4480886"/>
                    <a:pt x="4388696" y="4494404"/>
                    <a:pt x="4374685" y="4509205"/>
                  </a:cubicBezTo>
                  <a:lnTo>
                    <a:pt x="4332749" y="4554101"/>
                  </a:lnTo>
                  <a:lnTo>
                    <a:pt x="4248680" y="4645274"/>
                  </a:lnTo>
                  <a:cubicBezTo>
                    <a:pt x="4192141" y="4706352"/>
                    <a:pt x="4133826" y="4767232"/>
                    <a:pt x="4074820" y="4828902"/>
                  </a:cubicBezTo>
                  <a:cubicBezTo>
                    <a:pt x="4045317" y="4859688"/>
                    <a:pt x="4015222" y="4890375"/>
                    <a:pt x="3984930" y="4921161"/>
                  </a:cubicBezTo>
                  <a:cubicBezTo>
                    <a:pt x="3954440" y="4951749"/>
                    <a:pt x="3923457" y="4982140"/>
                    <a:pt x="3891981" y="5012432"/>
                  </a:cubicBezTo>
                  <a:cubicBezTo>
                    <a:pt x="3829126" y="5073017"/>
                    <a:pt x="3763115" y="5131924"/>
                    <a:pt x="3693649" y="5187970"/>
                  </a:cubicBezTo>
                  <a:cubicBezTo>
                    <a:pt x="3624283" y="5244016"/>
                    <a:pt x="3550772" y="5296707"/>
                    <a:pt x="3473019" y="5343774"/>
                  </a:cubicBezTo>
                  <a:cubicBezTo>
                    <a:pt x="3395265" y="5390742"/>
                    <a:pt x="3312874" y="5431591"/>
                    <a:pt x="3226931" y="5463562"/>
                  </a:cubicBezTo>
                  <a:cubicBezTo>
                    <a:pt x="3140987" y="5495630"/>
                    <a:pt x="3051689" y="5518719"/>
                    <a:pt x="2961404" y="5531941"/>
                  </a:cubicBezTo>
                  <a:cubicBezTo>
                    <a:pt x="2916212" y="5538355"/>
                    <a:pt x="2870921" y="5542894"/>
                    <a:pt x="2825532" y="5544571"/>
                  </a:cubicBezTo>
                  <a:lnTo>
                    <a:pt x="2791589" y="5545656"/>
                  </a:lnTo>
                  <a:lnTo>
                    <a:pt x="2757646" y="5545854"/>
                  </a:lnTo>
                  <a:lnTo>
                    <a:pt x="2691733" y="5544374"/>
                  </a:lnTo>
                  <a:cubicBezTo>
                    <a:pt x="2340756" y="5532829"/>
                    <a:pt x="1991654" y="5456556"/>
                    <a:pt x="1666332" y="5316738"/>
                  </a:cubicBezTo>
                  <a:cubicBezTo>
                    <a:pt x="1585125" y="5281610"/>
                    <a:pt x="1505299" y="5242733"/>
                    <a:pt x="1427940" y="5199515"/>
                  </a:cubicBezTo>
                  <a:cubicBezTo>
                    <a:pt x="1350285" y="5156592"/>
                    <a:pt x="1274999" y="5109329"/>
                    <a:pt x="1202178" y="5058315"/>
                  </a:cubicBezTo>
                  <a:cubicBezTo>
                    <a:pt x="1056736" y="4956288"/>
                    <a:pt x="920963" y="4840052"/>
                    <a:pt x="795847" y="4713061"/>
                  </a:cubicBezTo>
                  <a:cubicBezTo>
                    <a:pt x="670829" y="4586169"/>
                    <a:pt x="555975" y="4445759"/>
                    <a:pt x="456809" y="4295678"/>
                  </a:cubicBezTo>
                  <a:cubicBezTo>
                    <a:pt x="357545" y="4145302"/>
                    <a:pt x="272983" y="3984861"/>
                    <a:pt x="204209" y="3817316"/>
                  </a:cubicBezTo>
                  <a:cubicBezTo>
                    <a:pt x="135336" y="3649869"/>
                    <a:pt x="83434" y="3475022"/>
                    <a:pt x="48307" y="3296623"/>
                  </a:cubicBezTo>
                  <a:cubicBezTo>
                    <a:pt x="30546" y="3207423"/>
                    <a:pt x="18113" y="3117138"/>
                    <a:pt x="9726" y="3026557"/>
                  </a:cubicBezTo>
                  <a:cubicBezTo>
                    <a:pt x="2424" y="2935878"/>
                    <a:pt x="-1523" y="2844803"/>
                    <a:pt x="549" y="2753828"/>
                  </a:cubicBezTo>
                  <a:cubicBezTo>
                    <a:pt x="2128" y="2662852"/>
                    <a:pt x="8641" y="2571975"/>
                    <a:pt x="19791" y="2481789"/>
                  </a:cubicBezTo>
                  <a:cubicBezTo>
                    <a:pt x="30743" y="2391504"/>
                    <a:pt x="46333" y="2301909"/>
                    <a:pt x="66068" y="2213302"/>
                  </a:cubicBezTo>
                  <a:cubicBezTo>
                    <a:pt x="105339" y="2036087"/>
                    <a:pt x="160398" y="1862621"/>
                    <a:pt x="230258" y="1695668"/>
                  </a:cubicBezTo>
                  <a:cubicBezTo>
                    <a:pt x="370077" y="1361761"/>
                    <a:pt x="569690" y="1053608"/>
                    <a:pt x="818048" y="790746"/>
                  </a:cubicBezTo>
                  <a:cubicBezTo>
                    <a:pt x="880409" y="725326"/>
                    <a:pt x="944151" y="661091"/>
                    <a:pt x="1011741" y="600703"/>
                  </a:cubicBezTo>
                  <a:cubicBezTo>
                    <a:pt x="1079332" y="540415"/>
                    <a:pt x="1152645" y="486638"/>
                    <a:pt x="1227833" y="436315"/>
                  </a:cubicBezTo>
                  <a:cubicBezTo>
                    <a:pt x="1378506" y="335867"/>
                    <a:pt x="1540821" y="253476"/>
                    <a:pt x="1708958" y="189537"/>
                  </a:cubicBezTo>
                  <a:cubicBezTo>
                    <a:pt x="1877096" y="125400"/>
                    <a:pt x="2050956" y="80109"/>
                    <a:pt x="2225803" y="48731"/>
                  </a:cubicBezTo>
                  <a:cubicBezTo>
                    <a:pt x="2400848" y="17650"/>
                    <a:pt x="2577668" y="1369"/>
                    <a:pt x="2754587" y="86"/>
                  </a:cubicBezTo>
                  <a:close/>
                  <a:moveTo>
                    <a:pt x="2754587" y="200588"/>
                  </a:moveTo>
                  <a:cubicBezTo>
                    <a:pt x="2592173" y="199404"/>
                    <a:pt x="2429660" y="220520"/>
                    <a:pt x="2273462" y="263146"/>
                  </a:cubicBezTo>
                  <a:cubicBezTo>
                    <a:pt x="2117066" y="305378"/>
                    <a:pt x="1967874" y="369909"/>
                    <a:pt x="1827858" y="447663"/>
                  </a:cubicBezTo>
                  <a:cubicBezTo>
                    <a:pt x="1687744" y="525614"/>
                    <a:pt x="1556609" y="617181"/>
                    <a:pt x="1433663" y="717136"/>
                  </a:cubicBezTo>
                  <a:cubicBezTo>
                    <a:pt x="1371993" y="767064"/>
                    <a:pt x="1313283" y="820150"/>
                    <a:pt x="1254179" y="872742"/>
                  </a:cubicBezTo>
                  <a:cubicBezTo>
                    <a:pt x="1195074" y="925236"/>
                    <a:pt x="1137450" y="979801"/>
                    <a:pt x="1084265" y="1038610"/>
                  </a:cubicBezTo>
                  <a:cubicBezTo>
                    <a:pt x="870048" y="1272364"/>
                    <a:pt x="699049" y="1545785"/>
                    <a:pt x="581334" y="1839729"/>
                  </a:cubicBezTo>
                  <a:cubicBezTo>
                    <a:pt x="522426" y="1986652"/>
                    <a:pt x="476938" y="2138804"/>
                    <a:pt x="446153" y="2293522"/>
                  </a:cubicBezTo>
                  <a:cubicBezTo>
                    <a:pt x="430859" y="2370881"/>
                    <a:pt x="419018" y="2448931"/>
                    <a:pt x="410335" y="2527178"/>
                  </a:cubicBezTo>
                  <a:cubicBezTo>
                    <a:pt x="401948" y="2605425"/>
                    <a:pt x="396619" y="2684066"/>
                    <a:pt x="394350" y="2762610"/>
                  </a:cubicBezTo>
                  <a:cubicBezTo>
                    <a:pt x="392376" y="2841251"/>
                    <a:pt x="392968" y="2919991"/>
                    <a:pt x="397902" y="2998534"/>
                  </a:cubicBezTo>
                  <a:cubicBezTo>
                    <a:pt x="401849" y="3077078"/>
                    <a:pt x="409841" y="3155423"/>
                    <a:pt x="420498" y="3233473"/>
                  </a:cubicBezTo>
                  <a:cubicBezTo>
                    <a:pt x="442403" y="3389474"/>
                    <a:pt x="478912" y="3543895"/>
                    <a:pt x="530912" y="3693581"/>
                  </a:cubicBezTo>
                  <a:cubicBezTo>
                    <a:pt x="582814" y="3843168"/>
                    <a:pt x="649121" y="3988413"/>
                    <a:pt x="729342" y="4125962"/>
                  </a:cubicBezTo>
                  <a:cubicBezTo>
                    <a:pt x="769600" y="4194638"/>
                    <a:pt x="812917" y="4261834"/>
                    <a:pt x="859490" y="4326661"/>
                  </a:cubicBezTo>
                  <a:cubicBezTo>
                    <a:pt x="882678" y="4359223"/>
                    <a:pt x="906952" y="4390996"/>
                    <a:pt x="931718" y="4422373"/>
                  </a:cubicBezTo>
                  <a:cubicBezTo>
                    <a:pt x="956880" y="4453652"/>
                    <a:pt x="982534" y="4484734"/>
                    <a:pt x="1009077" y="4515125"/>
                  </a:cubicBezTo>
                  <a:cubicBezTo>
                    <a:pt x="1114952" y="4636689"/>
                    <a:pt x="1232076" y="4748781"/>
                    <a:pt x="1358080" y="4850215"/>
                  </a:cubicBezTo>
                  <a:cubicBezTo>
                    <a:pt x="1374065" y="4862648"/>
                    <a:pt x="1389557" y="4875673"/>
                    <a:pt x="1405640" y="4887908"/>
                  </a:cubicBezTo>
                  <a:lnTo>
                    <a:pt x="1454088" y="4924615"/>
                  </a:lnTo>
                  <a:lnTo>
                    <a:pt x="1503227" y="4960432"/>
                  </a:lnTo>
                  <a:lnTo>
                    <a:pt x="1553254" y="4995066"/>
                  </a:lnTo>
                  <a:cubicBezTo>
                    <a:pt x="1620548" y="5040258"/>
                    <a:pt x="1689717" y="5082983"/>
                    <a:pt x="1761156" y="5122057"/>
                  </a:cubicBezTo>
                  <a:cubicBezTo>
                    <a:pt x="1903836" y="5200107"/>
                    <a:pt x="2054706" y="5265033"/>
                    <a:pt x="2212186" y="5309534"/>
                  </a:cubicBezTo>
                  <a:cubicBezTo>
                    <a:pt x="2369568" y="5353937"/>
                    <a:pt x="2532673" y="5378605"/>
                    <a:pt x="2696272" y="5382354"/>
                  </a:cubicBezTo>
                  <a:lnTo>
                    <a:pt x="2757547" y="5382749"/>
                  </a:lnTo>
                  <a:cubicBezTo>
                    <a:pt x="2777380" y="5382453"/>
                    <a:pt x="2797115" y="5381861"/>
                    <a:pt x="2816849" y="5380479"/>
                  </a:cubicBezTo>
                  <a:cubicBezTo>
                    <a:pt x="2856219" y="5377618"/>
                    <a:pt x="2895392" y="5372882"/>
                    <a:pt x="2933874" y="5365383"/>
                  </a:cubicBezTo>
                  <a:cubicBezTo>
                    <a:pt x="3010937" y="5350681"/>
                    <a:pt x="3085632" y="5326308"/>
                    <a:pt x="3156281" y="5293155"/>
                  </a:cubicBezTo>
                  <a:cubicBezTo>
                    <a:pt x="3227128" y="5260297"/>
                    <a:pt x="3293731" y="5218164"/>
                    <a:pt x="3356684" y="5170407"/>
                  </a:cubicBezTo>
                  <a:cubicBezTo>
                    <a:pt x="3419736" y="5122847"/>
                    <a:pt x="3478840" y="5068873"/>
                    <a:pt x="3535577" y="5011545"/>
                  </a:cubicBezTo>
                  <a:cubicBezTo>
                    <a:pt x="3592412" y="4954216"/>
                    <a:pt x="3646484" y="4893039"/>
                    <a:pt x="3700261" y="4830481"/>
                  </a:cubicBezTo>
                  <a:cubicBezTo>
                    <a:pt x="3727099" y="4799103"/>
                    <a:pt x="3753544" y="4767232"/>
                    <a:pt x="3780086" y="4734967"/>
                  </a:cubicBezTo>
                  <a:lnTo>
                    <a:pt x="3860109" y="4637774"/>
                  </a:lnTo>
                  <a:cubicBezTo>
                    <a:pt x="3913886" y="4572651"/>
                    <a:pt x="3967662" y="4506245"/>
                    <a:pt x="4025385" y="4441910"/>
                  </a:cubicBezTo>
                  <a:cubicBezTo>
                    <a:pt x="4054296" y="4409743"/>
                    <a:pt x="4083898" y="4377971"/>
                    <a:pt x="4114388" y="4346593"/>
                  </a:cubicBezTo>
                  <a:lnTo>
                    <a:pt x="4160665" y="4299822"/>
                  </a:lnTo>
                  <a:cubicBezTo>
                    <a:pt x="4176255" y="4284331"/>
                    <a:pt x="4193424" y="4267853"/>
                    <a:pt x="4210297" y="4252361"/>
                  </a:cubicBezTo>
                  <a:cubicBezTo>
                    <a:pt x="4277986" y="4189507"/>
                    <a:pt x="4352385" y="4132672"/>
                    <a:pt x="4430138" y="4082941"/>
                  </a:cubicBezTo>
                  <a:cubicBezTo>
                    <a:pt x="4507793" y="4033013"/>
                    <a:pt x="4589297" y="3991472"/>
                    <a:pt x="4666754" y="3953878"/>
                  </a:cubicBezTo>
                  <a:cubicBezTo>
                    <a:pt x="4705434" y="3935130"/>
                    <a:pt x="4743126" y="3917172"/>
                    <a:pt x="4778550" y="3898720"/>
                  </a:cubicBezTo>
                  <a:cubicBezTo>
                    <a:pt x="4814071" y="3880466"/>
                    <a:pt x="4847521" y="3862014"/>
                    <a:pt x="4877913" y="3841589"/>
                  </a:cubicBezTo>
                  <a:cubicBezTo>
                    <a:pt x="4939089" y="3801331"/>
                    <a:pt x="4988622" y="3753475"/>
                    <a:pt x="5029176" y="3694370"/>
                  </a:cubicBezTo>
                  <a:cubicBezTo>
                    <a:pt x="5069435" y="3635364"/>
                    <a:pt x="5101208" y="3566491"/>
                    <a:pt x="5124987" y="3492586"/>
                  </a:cubicBezTo>
                  <a:cubicBezTo>
                    <a:pt x="5148570" y="3418779"/>
                    <a:pt x="5163667" y="3339151"/>
                    <a:pt x="5172153" y="3260410"/>
                  </a:cubicBezTo>
                  <a:cubicBezTo>
                    <a:pt x="5180342" y="3181374"/>
                    <a:pt x="5182118" y="3102140"/>
                    <a:pt x="5180441" y="3023696"/>
                  </a:cubicBezTo>
                  <a:cubicBezTo>
                    <a:pt x="5177974" y="2945153"/>
                    <a:pt x="5172646" y="2867301"/>
                    <a:pt x="5165048" y="2790040"/>
                  </a:cubicBezTo>
                  <a:cubicBezTo>
                    <a:pt x="5157450" y="2712780"/>
                    <a:pt x="5145906" y="2635914"/>
                    <a:pt x="5129723" y="2560036"/>
                  </a:cubicBezTo>
                  <a:cubicBezTo>
                    <a:pt x="5113739" y="2484058"/>
                    <a:pt x="5094695" y="2408968"/>
                    <a:pt x="5074467" y="2334076"/>
                  </a:cubicBezTo>
                  <a:cubicBezTo>
                    <a:pt x="5034012" y="2184391"/>
                    <a:pt x="4986452" y="2035100"/>
                    <a:pt x="4924091" y="1890348"/>
                  </a:cubicBezTo>
                  <a:cubicBezTo>
                    <a:pt x="4861730" y="1745596"/>
                    <a:pt x="4787529" y="1604791"/>
                    <a:pt x="4702572" y="1469610"/>
                  </a:cubicBezTo>
                  <a:cubicBezTo>
                    <a:pt x="4659847" y="1402118"/>
                    <a:pt x="4614951" y="1335811"/>
                    <a:pt x="4567490" y="1271082"/>
                  </a:cubicBezTo>
                  <a:cubicBezTo>
                    <a:pt x="4520029" y="1206353"/>
                    <a:pt x="4469410" y="1143795"/>
                    <a:pt x="4416818" y="1082717"/>
                  </a:cubicBezTo>
                  <a:cubicBezTo>
                    <a:pt x="4311929" y="960363"/>
                    <a:pt x="4196877" y="846002"/>
                    <a:pt x="4072846" y="741903"/>
                  </a:cubicBezTo>
                  <a:cubicBezTo>
                    <a:pt x="3949112" y="637409"/>
                    <a:pt x="3815806" y="543868"/>
                    <a:pt x="3674606" y="464240"/>
                  </a:cubicBezTo>
                  <a:cubicBezTo>
                    <a:pt x="3656845" y="454570"/>
                    <a:pt x="3639183" y="444505"/>
                    <a:pt x="3621323" y="435033"/>
                  </a:cubicBezTo>
                  <a:lnTo>
                    <a:pt x="3567349" y="407207"/>
                  </a:lnTo>
                  <a:lnTo>
                    <a:pt x="3512488" y="381158"/>
                  </a:lnTo>
                  <a:cubicBezTo>
                    <a:pt x="3494134" y="372573"/>
                    <a:pt x="3475486" y="364778"/>
                    <a:pt x="3457034" y="356490"/>
                  </a:cubicBezTo>
                  <a:cubicBezTo>
                    <a:pt x="3382832" y="324323"/>
                    <a:pt x="3306559" y="297188"/>
                    <a:pt x="3229299" y="274099"/>
                  </a:cubicBezTo>
                  <a:cubicBezTo>
                    <a:pt x="3152038" y="251108"/>
                    <a:pt x="3073298" y="233544"/>
                    <a:pt x="2993965" y="220816"/>
                  </a:cubicBezTo>
                  <a:cubicBezTo>
                    <a:pt x="2914535" y="208284"/>
                    <a:pt x="2834511" y="201574"/>
                    <a:pt x="2754587" y="200588"/>
                  </a:cubicBezTo>
                  <a:close/>
                </a:path>
              </a:pathLst>
            </a:custGeom>
            <a:solidFill>
              <a:schemeClr val="bg1">
                <a:alpha val="30000"/>
              </a:schemeClr>
            </a:solidFill>
            <a:ln w="9864" cap="flat">
              <a:noFill/>
              <a:prstDash val="solid"/>
              <a:miter/>
            </a:ln>
          </p:spPr>
          <p:txBody>
            <a:bodyPr rtlCol="0" anchor="ctr"/>
            <a:lstStyle/>
            <a:p>
              <a:endParaRPr lang="en-US"/>
            </a:p>
          </p:txBody>
        </p:sp>
        <p:sp useBgFill="1">
          <p:nvSpPr>
            <p:cNvPr id="5127" name="Freeform: Shape 76">
              <a:extLst>
                <a:ext uri="{FF2B5EF4-FFF2-40B4-BE49-F238E27FC236}">
                  <a16:creationId xmlns:a16="http://schemas.microsoft.com/office/drawing/2014/main" id="{9138EF5A-7D48-4F87-80DD-69C1A04EAF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252559" y="111079"/>
              <a:ext cx="6584749" cy="6477946"/>
            </a:xfrm>
            <a:custGeom>
              <a:avLst/>
              <a:gdLst>
                <a:gd name="connsiteX0" fmla="*/ 3053902 w 6107804"/>
                <a:gd name="connsiteY0" fmla="*/ 0 h 6008737"/>
                <a:gd name="connsiteX1" fmla="*/ 0 w 6107804"/>
                <a:gd name="connsiteY1" fmla="*/ 3004369 h 6008737"/>
                <a:gd name="connsiteX2" fmla="*/ 3053902 w 6107804"/>
                <a:gd name="connsiteY2" fmla="*/ 6008738 h 6008737"/>
                <a:gd name="connsiteX3" fmla="*/ 6107804 w 6107804"/>
                <a:gd name="connsiteY3" fmla="*/ 3004369 h 6008737"/>
                <a:gd name="connsiteX4" fmla="*/ 3053902 w 6107804"/>
                <a:gd name="connsiteY4" fmla="*/ 0 h 6008737"/>
                <a:gd name="connsiteX5" fmla="*/ 5733442 w 6107804"/>
                <a:gd name="connsiteY5" fmla="*/ 3262890 h 6008737"/>
                <a:gd name="connsiteX6" fmla="*/ 5726634 w 6107804"/>
                <a:gd name="connsiteY6" fmla="*/ 3326040 h 6008737"/>
                <a:gd name="connsiteX7" fmla="*/ 5717556 w 6107804"/>
                <a:gd name="connsiteY7" fmla="*/ 3388993 h 6008737"/>
                <a:gd name="connsiteX8" fmla="*/ 5706801 w 6107804"/>
                <a:gd name="connsiteY8" fmla="*/ 3451847 h 6008737"/>
                <a:gd name="connsiteX9" fmla="*/ 5644342 w 6107804"/>
                <a:gd name="connsiteY9" fmla="*/ 3698034 h 6008737"/>
                <a:gd name="connsiteX10" fmla="*/ 5539453 w 6107804"/>
                <a:gd name="connsiteY10" fmla="*/ 3919651 h 6008737"/>
                <a:gd name="connsiteX11" fmla="*/ 5370625 w 6107804"/>
                <a:gd name="connsiteY11" fmla="*/ 4093906 h 6008737"/>
                <a:gd name="connsiteX12" fmla="*/ 5145949 w 6107804"/>
                <a:gd name="connsiteY12" fmla="*/ 4231751 h 6008737"/>
                <a:gd name="connsiteX13" fmla="*/ 4699161 w 6107804"/>
                <a:gd name="connsiteY13" fmla="*/ 4557961 h 6008737"/>
                <a:gd name="connsiteX14" fmla="*/ 4603646 w 6107804"/>
                <a:gd name="connsiteY14" fmla="*/ 4655745 h 6008737"/>
                <a:gd name="connsiteX15" fmla="*/ 4510994 w 6107804"/>
                <a:gd name="connsiteY15" fmla="*/ 4754615 h 6008737"/>
                <a:gd name="connsiteX16" fmla="*/ 4327463 w 6107804"/>
                <a:gd name="connsiteY16" fmla="*/ 4952058 h 6008737"/>
                <a:gd name="connsiteX17" fmla="*/ 4235008 w 6107804"/>
                <a:gd name="connsiteY17" fmla="*/ 5049250 h 6008737"/>
                <a:gd name="connsiteX18" fmla="*/ 4140479 w 6107804"/>
                <a:gd name="connsiteY18" fmla="*/ 5143778 h 6008737"/>
                <a:gd name="connsiteX19" fmla="*/ 3942444 w 6107804"/>
                <a:gd name="connsiteY19" fmla="*/ 5320795 h 6008737"/>
                <a:gd name="connsiteX20" fmla="*/ 3726550 w 6107804"/>
                <a:gd name="connsiteY20" fmla="*/ 5470383 h 6008737"/>
                <a:gd name="connsiteX21" fmla="*/ 3490921 w 6107804"/>
                <a:gd name="connsiteY21" fmla="*/ 5578330 h 6008737"/>
                <a:gd name="connsiteX22" fmla="*/ 3429349 w 6107804"/>
                <a:gd name="connsiteY22" fmla="*/ 5597374 h 6008737"/>
                <a:gd name="connsiteX23" fmla="*/ 3366989 w 6107804"/>
                <a:gd name="connsiteY23" fmla="*/ 5613062 h 6008737"/>
                <a:gd name="connsiteX24" fmla="*/ 3303838 w 6107804"/>
                <a:gd name="connsiteY24" fmla="*/ 5625002 h 6008737"/>
                <a:gd name="connsiteX25" fmla="*/ 3240195 w 6107804"/>
                <a:gd name="connsiteY25" fmla="*/ 5633487 h 6008737"/>
                <a:gd name="connsiteX26" fmla="*/ 3176157 w 6107804"/>
                <a:gd name="connsiteY26" fmla="*/ 5638717 h 6008737"/>
                <a:gd name="connsiteX27" fmla="*/ 3111921 w 6107804"/>
                <a:gd name="connsiteY27" fmla="*/ 5640789 h 6008737"/>
                <a:gd name="connsiteX28" fmla="*/ 3047488 w 6107804"/>
                <a:gd name="connsiteY28" fmla="*/ 5639803 h 6008737"/>
                <a:gd name="connsiteX29" fmla="*/ 2981576 w 6107804"/>
                <a:gd name="connsiteY29" fmla="*/ 5635560 h 6008737"/>
                <a:gd name="connsiteX30" fmla="*/ 2463547 w 6107804"/>
                <a:gd name="connsiteY30" fmla="*/ 5552280 h 6008737"/>
                <a:gd name="connsiteX31" fmla="*/ 2338135 w 6107804"/>
                <a:gd name="connsiteY31" fmla="*/ 5515673 h 6008737"/>
                <a:gd name="connsiteX32" fmla="*/ 2214992 w 6107804"/>
                <a:gd name="connsiteY32" fmla="*/ 5472948 h 6008737"/>
                <a:gd name="connsiteX33" fmla="*/ 2154407 w 6107804"/>
                <a:gd name="connsiteY33" fmla="*/ 5449464 h 6008737"/>
                <a:gd name="connsiteX34" fmla="*/ 2094217 w 6107804"/>
                <a:gd name="connsiteY34" fmla="*/ 5424894 h 6008737"/>
                <a:gd name="connsiteX35" fmla="*/ 2064122 w 6107804"/>
                <a:gd name="connsiteY35" fmla="*/ 5412659 h 6008737"/>
                <a:gd name="connsiteX36" fmla="*/ 2034718 w 6107804"/>
                <a:gd name="connsiteY36" fmla="*/ 5398845 h 6008737"/>
                <a:gd name="connsiteX37" fmla="*/ 1976008 w 6107804"/>
                <a:gd name="connsiteY37" fmla="*/ 5371316 h 6008737"/>
                <a:gd name="connsiteX38" fmla="*/ 1151208 w 6107804"/>
                <a:gd name="connsiteY38" fmla="*/ 4764384 h 6008737"/>
                <a:gd name="connsiteX39" fmla="*/ 619661 w 6107804"/>
                <a:gd name="connsiteY39" fmla="*/ 3903173 h 6008737"/>
                <a:gd name="connsiteX40" fmla="*/ 485467 w 6107804"/>
                <a:gd name="connsiteY40" fmla="*/ 3416325 h 6008737"/>
                <a:gd name="connsiteX41" fmla="*/ 443531 w 6107804"/>
                <a:gd name="connsiteY41" fmla="*/ 2913393 h 6008737"/>
                <a:gd name="connsiteX42" fmla="*/ 492177 w 6107804"/>
                <a:gd name="connsiteY42" fmla="*/ 2410461 h 6008737"/>
                <a:gd name="connsiteX43" fmla="*/ 633968 w 6107804"/>
                <a:gd name="connsiteY43" fmla="*/ 1923909 h 6008737"/>
                <a:gd name="connsiteX44" fmla="*/ 1169067 w 6107804"/>
                <a:gd name="connsiteY44" fmla="*/ 1051845 h 6008737"/>
                <a:gd name="connsiteX45" fmla="*/ 2008274 w 6107804"/>
                <a:gd name="connsiteY45" fmla="*/ 423007 h 6008737"/>
                <a:gd name="connsiteX46" fmla="*/ 2069352 w 6107804"/>
                <a:gd name="connsiteY46" fmla="*/ 395873 h 6008737"/>
                <a:gd name="connsiteX47" fmla="*/ 2130923 w 6107804"/>
                <a:gd name="connsiteY47" fmla="*/ 369626 h 6008737"/>
                <a:gd name="connsiteX48" fmla="*/ 2193580 w 6107804"/>
                <a:gd name="connsiteY48" fmla="*/ 345846 h 6008737"/>
                <a:gd name="connsiteX49" fmla="*/ 2256730 w 6107804"/>
                <a:gd name="connsiteY49" fmla="*/ 323053 h 6008737"/>
                <a:gd name="connsiteX50" fmla="*/ 2320670 w 6107804"/>
                <a:gd name="connsiteY50" fmla="*/ 302529 h 6008737"/>
                <a:gd name="connsiteX51" fmla="*/ 2385004 w 6107804"/>
                <a:gd name="connsiteY51" fmla="*/ 283090 h 6008737"/>
                <a:gd name="connsiteX52" fmla="*/ 2450127 w 6107804"/>
                <a:gd name="connsiteY52" fmla="*/ 266119 h 6008737"/>
                <a:gd name="connsiteX53" fmla="*/ 2482788 w 6107804"/>
                <a:gd name="connsiteY53" fmla="*/ 257732 h 6008737"/>
                <a:gd name="connsiteX54" fmla="*/ 2499069 w 6107804"/>
                <a:gd name="connsiteY54" fmla="*/ 253587 h 6008737"/>
                <a:gd name="connsiteX55" fmla="*/ 2515547 w 6107804"/>
                <a:gd name="connsiteY55" fmla="*/ 250233 h 6008737"/>
                <a:gd name="connsiteX56" fmla="*/ 3051337 w 6107804"/>
                <a:gd name="connsiteY56" fmla="*/ 190832 h 6008737"/>
                <a:gd name="connsiteX57" fmla="*/ 3584364 w 6107804"/>
                <a:gd name="connsiteY57" fmla="*/ 263257 h 6008737"/>
                <a:gd name="connsiteX58" fmla="*/ 3839431 w 6107804"/>
                <a:gd name="connsiteY58" fmla="*/ 348313 h 6008737"/>
                <a:gd name="connsiteX59" fmla="*/ 4082756 w 6107804"/>
                <a:gd name="connsiteY59" fmla="*/ 460700 h 6008737"/>
                <a:gd name="connsiteX60" fmla="*/ 4312663 w 6107804"/>
                <a:gd name="connsiteY60" fmla="*/ 596374 h 6008737"/>
                <a:gd name="connsiteX61" fmla="*/ 4527768 w 6107804"/>
                <a:gd name="connsiteY61" fmla="*/ 752474 h 6008737"/>
                <a:gd name="connsiteX62" fmla="*/ 4728072 w 6107804"/>
                <a:gd name="connsiteY62" fmla="*/ 924952 h 6008737"/>
                <a:gd name="connsiteX63" fmla="*/ 4912589 w 6107804"/>
                <a:gd name="connsiteY63" fmla="*/ 1112232 h 6008737"/>
                <a:gd name="connsiteX64" fmla="*/ 5081911 w 6107804"/>
                <a:gd name="connsiteY64" fmla="*/ 1311352 h 6008737"/>
                <a:gd name="connsiteX65" fmla="*/ 5234852 w 6107804"/>
                <a:gd name="connsiteY65" fmla="*/ 1521327 h 6008737"/>
                <a:gd name="connsiteX66" fmla="*/ 5371020 w 6107804"/>
                <a:gd name="connsiteY66" fmla="*/ 1740774 h 6008737"/>
                <a:gd name="connsiteX67" fmla="*/ 5489229 w 6107804"/>
                <a:gd name="connsiteY67" fmla="*/ 1968607 h 6008737"/>
                <a:gd name="connsiteX68" fmla="*/ 5663681 w 6107804"/>
                <a:gd name="connsiteY68" fmla="*/ 2446773 h 6008737"/>
                <a:gd name="connsiteX69" fmla="*/ 5715385 w 6107804"/>
                <a:gd name="connsiteY69" fmla="*/ 2694736 h 6008737"/>
                <a:gd name="connsiteX70" fmla="*/ 5724266 w 6107804"/>
                <a:gd name="connsiteY70" fmla="*/ 2757393 h 6008737"/>
                <a:gd name="connsiteX71" fmla="*/ 5731469 w 6107804"/>
                <a:gd name="connsiteY71" fmla="*/ 2820247 h 6008737"/>
                <a:gd name="connsiteX72" fmla="*/ 5737291 w 6107804"/>
                <a:gd name="connsiteY72" fmla="*/ 2883200 h 6008737"/>
                <a:gd name="connsiteX73" fmla="*/ 5741139 w 6107804"/>
                <a:gd name="connsiteY73" fmla="*/ 2946350 h 6008737"/>
                <a:gd name="connsiteX74" fmla="*/ 5738376 w 6107804"/>
                <a:gd name="connsiteY74" fmla="*/ 3199542 h 6008737"/>
                <a:gd name="connsiteX75" fmla="*/ 5733442 w 6107804"/>
                <a:gd name="connsiteY75" fmla="*/ 3262890 h 6008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6107804" h="6008737">
                  <a:moveTo>
                    <a:pt x="3053902" y="0"/>
                  </a:moveTo>
                  <a:cubicBezTo>
                    <a:pt x="1367300" y="0"/>
                    <a:pt x="0" y="1345098"/>
                    <a:pt x="0" y="3004369"/>
                  </a:cubicBezTo>
                  <a:cubicBezTo>
                    <a:pt x="0" y="4663639"/>
                    <a:pt x="1367300" y="6008738"/>
                    <a:pt x="3053902" y="6008738"/>
                  </a:cubicBezTo>
                  <a:cubicBezTo>
                    <a:pt x="4740505" y="6008738"/>
                    <a:pt x="6107804" y="4663639"/>
                    <a:pt x="6107804" y="3004369"/>
                  </a:cubicBezTo>
                  <a:cubicBezTo>
                    <a:pt x="6107804" y="1345098"/>
                    <a:pt x="4740505" y="0"/>
                    <a:pt x="3053902" y="0"/>
                  </a:cubicBezTo>
                  <a:close/>
                  <a:moveTo>
                    <a:pt x="5733442" y="3262890"/>
                  </a:moveTo>
                  <a:lnTo>
                    <a:pt x="5726634" y="3326040"/>
                  </a:lnTo>
                  <a:lnTo>
                    <a:pt x="5717556" y="3388993"/>
                  </a:lnTo>
                  <a:cubicBezTo>
                    <a:pt x="5714596" y="3410010"/>
                    <a:pt x="5710353" y="3430830"/>
                    <a:pt x="5706801" y="3451847"/>
                  </a:cubicBezTo>
                  <a:cubicBezTo>
                    <a:pt x="5691013" y="3535422"/>
                    <a:pt x="5671081" y="3618800"/>
                    <a:pt x="5644342" y="3698034"/>
                  </a:cubicBezTo>
                  <a:cubicBezTo>
                    <a:pt x="5617601" y="3777267"/>
                    <a:pt x="5584349" y="3852949"/>
                    <a:pt x="5539453" y="3919651"/>
                  </a:cubicBezTo>
                  <a:cubicBezTo>
                    <a:pt x="5495248" y="3987044"/>
                    <a:pt x="5438511" y="4044274"/>
                    <a:pt x="5370625" y="4093906"/>
                  </a:cubicBezTo>
                  <a:cubicBezTo>
                    <a:pt x="5303034" y="4143834"/>
                    <a:pt x="5224788" y="4186362"/>
                    <a:pt x="5145949" y="4231751"/>
                  </a:cubicBezTo>
                  <a:cubicBezTo>
                    <a:pt x="4986692" y="4320655"/>
                    <a:pt x="4829803" y="4427813"/>
                    <a:pt x="4699161" y="4557961"/>
                  </a:cubicBezTo>
                  <a:cubicBezTo>
                    <a:pt x="4665909" y="4590326"/>
                    <a:pt x="4634728" y="4622888"/>
                    <a:pt x="4603646" y="4655745"/>
                  </a:cubicBezTo>
                  <a:lnTo>
                    <a:pt x="4510994" y="4754615"/>
                  </a:lnTo>
                  <a:cubicBezTo>
                    <a:pt x="4449619" y="4820626"/>
                    <a:pt x="4388936" y="4886836"/>
                    <a:pt x="4327463" y="4952058"/>
                  </a:cubicBezTo>
                  <a:cubicBezTo>
                    <a:pt x="4296776" y="4984718"/>
                    <a:pt x="4266089" y="5017181"/>
                    <a:pt x="4235008" y="5049250"/>
                  </a:cubicBezTo>
                  <a:cubicBezTo>
                    <a:pt x="4203926" y="5081318"/>
                    <a:pt x="4172351" y="5112794"/>
                    <a:pt x="4140479" y="5143778"/>
                  </a:cubicBezTo>
                  <a:cubicBezTo>
                    <a:pt x="4076935" y="5205941"/>
                    <a:pt x="4011120" y="5265441"/>
                    <a:pt x="3942444" y="5320795"/>
                  </a:cubicBezTo>
                  <a:cubicBezTo>
                    <a:pt x="3873966" y="5376348"/>
                    <a:pt x="3801738" y="5426375"/>
                    <a:pt x="3726550" y="5470383"/>
                  </a:cubicBezTo>
                  <a:cubicBezTo>
                    <a:pt x="3651164" y="5513897"/>
                    <a:pt x="3572424" y="5550800"/>
                    <a:pt x="3490921" y="5578330"/>
                  </a:cubicBezTo>
                  <a:cubicBezTo>
                    <a:pt x="3470595" y="5585434"/>
                    <a:pt x="3449775" y="5590960"/>
                    <a:pt x="3429349" y="5597374"/>
                  </a:cubicBezTo>
                  <a:cubicBezTo>
                    <a:pt x="3408629" y="5602998"/>
                    <a:pt x="3387710" y="5607833"/>
                    <a:pt x="3366989" y="5613062"/>
                  </a:cubicBezTo>
                  <a:cubicBezTo>
                    <a:pt x="3345873" y="5617108"/>
                    <a:pt x="3324856" y="5621252"/>
                    <a:pt x="3303838" y="5625002"/>
                  </a:cubicBezTo>
                  <a:cubicBezTo>
                    <a:pt x="3282526" y="5627764"/>
                    <a:pt x="3261410" y="5631119"/>
                    <a:pt x="3240195" y="5633487"/>
                  </a:cubicBezTo>
                  <a:cubicBezTo>
                    <a:pt x="3218783" y="5635165"/>
                    <a:pt x="3197569" y="5637533"/>
                    <a:pt x="3176157" y="5638717"/>
                  </a:cubicBezTo>
                  <a:cubicBezTo>
                    <a:pt x="3154745" y="5639309"/>
                    <a:pt x="3133333" y="5640592"/>
                    <a:pt x="3111921" y="5640789"/>
                  </a:cubicBezTo>
                  <a:cubicBezTo>
                    <a:pt x="3090411" y="5640395"/>
                    <a:pt x="3069098" y="5640395"/>
                    <a:pt x="3047488" y="5639803"/>
                  </a:cubicBezTo>
                  <a:lnTo>
                    <a:pt x="2981576" y="5635560"/>
                  </a:lnTo>
                  <a:cubicBezTo>
                    <a:pt x="2805939" y="5624509"/>
                    <a:pt x="2632276" y="5596190"/>
                    <a:pt x="2463547" y="5552280"/>
                  </a:cubicBezTo>
                  <a:lnTo>
                    <a:pt x="2338135" y="5515673"/>
                  </a:lnTo>
                  <a:cubicBezTo>
                    <a:pt x="2296791" y="5502254"/>
                    <a:pt x="2256039" y="5486960"/>
                    <a:pt x="2214992" y="5472948"/>
                  </a:cubicBezTo>
                  <a:cubicBezTo>
                    <a:pt x="2194369" y="5466337"/>
                    <a:pt x="2174438" y="5457555"/>
                    <a:pt x="2154407" y="5449464"/>
                  </a:cubicBezTo>
                  <a:lnTo>
                    <a:pt x="2094217" y="5424894"/>
                  </a:lnTo>
                  <a:lnTo>
                    <a:pt x="2064122" y="5412659"/>
                  </a:lnTo>
                  <a:lnTo>
                    <a:pt x="2034718" y="5398845"/>
                  </a:lnTo>
                  <a:lnTo>
                    <a:pt x="1976008" y="5371316"/>
                  </a:lnTo>
                  <a:cubicBezTo>
                    <a:pt x="1664895" y="5221137"/>
                    <a:pt x="1383087" y="5015208"/>
                    <a:pt x="1151208" y="4764384"/>
                  </a:cubicBezTo>
                  <a:cubicBezTo>
                    <a:pt x="919328" y="4513559"/>
                    <a:pt x="739844" y="4218529"/>
                    <a:pt x="619661" y="3903173"/>
                  </a:cubicBezTo>
                  <a:cubicBezTo>
                    <a:pt x="560063" y="3745298"/>
                    <a:pt x="514180" y="3582291"/>
                    <a:pt x="485467" y="3416325"/>
                  </a:cubicBezTo>
                  <a:cubicBezTo>
                    <a:pt x="456457" y="3250457"/>
                    <a:pt x="442248" y="3082024"/>
                    <a:pt x="443531" y="2913393"/>
                  </a:cubicBezTo>
                  <a:cubicBezTo>
                    <a:pt x="444419" y="2744763"/>
                    <a:pt x="460700" y="2576329"/>
                    <a:pt x="492177" y="2410461"/>
                  </a:cubicBezTo>
                  <a:cubicBezTo>
                    <a:pt x="523752" y="2244593"/>
                    <a:pt x="572200" y="2081784"/>
                    <a:pt x="633968" y="1923909"/>
                  </a:cubicBezTo>
                  <a:cubicBezTo>
                    <a:pt x="757802" y="1607961"/>
                    <a:pt x="937385" y="1310563"/>
                    <a:pt x="1169067" y="1051845"/>
                  </a:cubicBezTo>
                  <a:cubicBezTo>
                    <a:pt x="1400059" y="793225"/>
                    <a:pt x="1684826" y="573482"/>
                    <a:pt x="2008274" y="423007"/>
                  </a:cubicBezTo>
                  <a:lnTo>
                    <a:pt x="2069352" y="395873"/>
                  </a:lnTo>
                  <a:cubicBezTo>
                    <a:pt x="2089777" y="386992"/>
                    <a:pt x="2109906" y="377125"/>
                    <a:pt x="2130923" y="369626"/>
                  </a:cubicBezTo>
                  <a:lnTo>
                    <a:pt x="2193580" y="345846"/>
                  </a:lnTo>
                  <a:cubicBezTo>
                    <a:pt x="2214597" y="338149"/>
                    <a:pt x="2235220" y="329466"/>
                    <a:pt x="2256730" y="323053"/>
                  </a:cubicBezTo>
                  <a:lnTo>
                    <a:pt x="2320670" y="302529"/>
                  </a:lnTo>
                  <a:cubicBezTo>
                    <a:pt x="2342081" y="295918"/>
                    <a:pt x="2363197" y="288221"/>
                    <a:pt x="2385004" y="283090"/>
                  </a:cubicBezTo>
                  <a:lnTo>
                    <a:pt x="2450127" y="266119"/>
                  </a:lnTo>
                  <a:lnTo>
                    <a:pt x="2482788" y="257732"/>
                  </a:lnTo>
                  <a:lnTo>
                    <a:pt x="2499069" y="253587"/>
                  </a:lnTo>
                  <a:lnTo>
                    <a:pt x="2515547" y="250233"/>
                  </a:lnTo>
                  <a:cubicBezTo>
                    <a:pt x="2690986" y="211257"/>
                    <a:pt x="2871063" y="191424"/>
                    <a:pt x="3051337" y="190832"/>
                  </a:cubicBezTo>
                  <a:cubicBezTo>
                    <a:pt x="3231315" y="190635"/>
                    <a:pt x="3410997" y="216585"/>
                    <a:pt x="3584364" y="263257"/>
                  </a:cubicBezTo>
                  <a:cubicBezTo>
                    <a:pt x="3671096" y="286445"/>
                    <a:pt x="3756250" y="315159"/>
                    <a:pt x="3839431" y="348313"/>
                  </a:cubicBezTo>
                  <a:cubicBezTo>
                    <a:pt x="3922809" y="380973"/>
                    <a:pt x="4003818" y="419159"/>
                    <a:pt x="4082756" y="460700"/>
                  </a:cubicBezTo>
                  <a:cubicBezTo>
                    <a:pt x="4161793" y="502044"/>
                    <a:pt x="4238264" y="547926"/>
                    <a:pt x="4312663" y="596374"/>
                  </a:cubicBezTo>
                  <a:cubicBezTo>
                    <a:pt x="4386864" y="645217"/>
                    <a:pt x="4458500" y="697612"/>
                    <a:pt x="4527768" y="752474"/>
                  </a:cubicBezTo>
                  <a:cubicBezTo>
                    <a:pt x="4597036" y="807335"/>
                    <a:pt x="4663837" y="864960"/>
                    <a:pt x="4728072" y="924952"/>
                  </a:cubicBezTo>
                  <a:cubicBezTo>
                    <a:pt x="4792406" y="984846"/>
                    <a:pt x="4853484" y="1047898"/>
                    <a:pt x="4912589" y="1112232"/>
                  </a:cubicBezTo>
                  <a:cubicBezTo>
                    <a:pt x="4971595" y="1176764"/>
                    <a:pt x="5028134" y="1243170"/>
                    <a:pt x="5081911" y="1311352"/>
                  </a:cubicBezTo>
                  <a:cubicBezTo>
                    <a:pt x="5135292" y="1379930"/>
                    <a:pt x="5186700" y="1449691"/>
                    <a:pt x="5234852" y="1521327"/>
                  </a:cubicBezTo>
                  <a:cubicBezTo>
                    <a:pt x="5283103" y="1592963"/>
                    <a:pt x="5328887" y="1665980"/>
                    <a:pt x="5371020" y="1740774"/>
                  </a:cubicBezTo>
                  <a:cubicBezTo>
                    <a:pt x="5413547" y="1815370"/>
                    <a:pt x="5452917" y="1891446"/>
                    <a:pt x="5489229" y="1968607"/>
                  </a:cubicBezTo>
                  <a:cubicBezTo>
                    <a:pt x="5561654" y="2123227"/>
                    <a:pt x="5620266" y="2283273"/>
                    <a:pt x="5663681" y="2446773"/>
                  </a:cubicBezTo>
                  <a:cubicBezTo>
                    <a:pt x="5684896" y="2528670"/>
                    <a:pt x="5702163" y="2611358"/>
                    <a:pt x="5715385" y="2694736"/>
                  </a:cubicBezTo>
                  <a:cubicBezTo>
                    <a:pt x="5718641" y="2715555"/>
                    <a:pt x="5722095" y="2736375"/>
                    <a:pt x="5724266" y="2757393"/>
                  </a:cubicBezTo>
                  <a:cubicBezTo>
                    <a:pt x="5726634" y="2778311"/>
                    <a:pt x="5729791" y="2799229"/>
                    <a:pt x="5731469" y="2820247"/>
                  </a:cubicBezTo>
                  <a:cubicBezTo>
                    <a:pt x="5733343" y="2841264"/>
                    <a:pt x="5735613" y="2862182"/>
                    <a:pt x="5737291" y="2883200"/>
                  </a:cubicBezTo>
                  <a:lnTo>
                    <a:pt x="5741139" y="2946350"/>
                  </a:lnTo>
                  <a:cubicBezTo>
                    <a:pt x="5744493" y="3030616"/>
                    <a:pt x="5744395" y="3115177"/>
                    <a:pt x="5738376" y="3199542"/>
                  </a:cubicBezTo>
                  <a:cubicBezTo>
                    <a:pt x="5736600" y="3220658"/>
                    <a:pt x="5736008" y="3241872"/>
                    <a:pt x="5733442" y="3262890"/>
                  </a:cubicBezTo>
                  <a:close/>
                </a:path>
              </a:pathLst>
            </a:custGeom>
            <a:ln w="9864" cap="flat">
              <a:noFill/>
              <a:prstDash val="solid"/>
              <a:miter/>
            </a:ln>
          </p:spPr>
          <p:txBody>
            <a:bodyPr rtlCol="0" anchor="ctr"/>
            <a:lstStyle/>
            <a:p>
              <a:endParaRPr lang="en-US" dirty="0"/>
            </a:p>
          </p:txBody>
        </p:sp>
        <p:sp useBgFill="1">
          <p:nvSpPr>
            <p:cNvPr id="78" name="Freeform: Shape 77">
              <a:extLst>
                <a:ext uri="{FF2B5EF4-FFF2-40B4-BE49-F238E27FC236}">
                  <a16:creationId xmlns:a16="http://schemas.microsoft.com/office/drawing/2014/main" id="{AE9251B6-D4CB-40D0-8C5B-9D3F6BE03B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913906" y="0"/>
              <a:ext cx="7277789" cy="6253859"/>
            </a:xfrm>
            <a:custGeom>
              <a:avLst/>
              <a:gdLst>
                <a:gd name="connsiteX0" fmla="*/ 0 w 7277789"/>
                <a:gd name="connsiteY0" fmla="*/ 0 h 6253859"/>
                <a:gd name="connsiteX1" fmla="*/ 7277789 w 7277789"/>
                <a:gd name="connsiteY1" fmla="*/ 0 h 6253859"/>
                <a:gd name="connsiteX2" fmla="*/ 7277789 w 7277789"/>
                <a:gd name="connsiteY2" fmla="*/ 6253859 h 6253859"/>
                <a:gd name="connsiteX3" fmla="*/ 4878117 w 7277789"/>
                <a:gd name="connsiteY3" fmla="*/ 6253859 h 6253859"/>
                <a:gd name="connsiteX4" fmla="*/ 5143664 w 7277789"/>
                <a:gd name="connsiteY4" fmla="*/ 6125938 h 6253859"/>
                <a:gd name="connsiteX5" fmla="*/ 6795802 w 7277789"/>
                <a:gd name="connsiteY5" fmla="*/ 3350052 h 6253859"/>
                <a:gd name="connsiteX6" fmla="*/ 3638894 w 7277789"/>
                <a:gd name="connsiteY6" fmla="*/ 193144 h 6253859"/>
                <a:gd name="connsiteX7" fmla="*/ 481986 w 7277789"/>
                <a:gd name="connsiteY7" fmla="*/ 3350052 h 6253859"/>
                <a:gd name="connsiteX8" fmla="*/ 2134125 w 7277789"/>
                <a:gd name="connsiteY8" fmla="*/ 6125938 h 6253859"/>
                <a:gd name="connsiteX9" fmla="*/ 2399672 w 7277789"/>
                <a:gd name="connsiteY9" fmla="*/ 6253859 h 6253859"/>
                <a:gd name="connsiteX10" fmla="*/ 0 w 7277789"/>
                <a:gd name="connsiteY10" fmla="*/ 6253859 h 6253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277789" h="6253859">
                  <a:moveTo>
                    <a:pt x="0" y="0"/>
                  </a:moveTo>
                  <a:lnTo>
                    <a:pt x="7277789" y="0"/>
                  </a:lnTo>
                  <a:lnTo>
                    <a:pt x="7277789" y="6253859"/>
                  </a:lnTo>
                  <a:lnTo>
                    <a:pt x="4878117" y="6253859"/>
                  </a:lnTo>
                  <a:lnTo>
                    <a:pt x="5143664" y="6125938"/>
                  </a:lnTo>
                  <a:cubicBezTo>
                    <a:pt x="6127752" y="5591350"/>
                    <a:pt x="6795802" y="4548717"/>
                    <a:pt x="6795802" y="3350052"/>
                  </a:cubicBezTo>
                  <a:cubicBezTo>
                    <a:pt x="6795802" y="1606540"/>
                    <a:pt x="5382406" y="193144"/>
                    <a:pt x="3638894" y="193144"/>
                  </a:cubicBezTo>
                  <a:cubicBezTo>
                    <a:pt x="1895382" y="193144"/>
                    <a:pt x="481986" y="1606540"/>
                    <a:pt x="481986" y="3350052"/>
                  </a:cubicBezTo>
                  <a:cubicBezTo>
                    <a:pt x="481986" y="4548717"/>
                    <a:pt x="1150037" y="5591350"/>
                    <a:pt x="2134125" y="6125938"/>
                  </a:cubicBezTo>
                  <a:lnTo>
                    <a:pt x="2399672" y="6253859"/>
                  </a:lnTo>
                  <a:lnTo>
                    <a:pt x="0" y="6253859"/>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65006475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 name="Rectangle 7">
            <a:extLst>
              <a:ext uri="{FF2B5EF4-FFF2-40B4-BE49-F238E27FC236}">
                <a16:creationId xmlns:a16="http://schemas.microsoft.com/office/drawing/2014/main" id="{A8DB9CD9-59B1-4D73-BC4C-98796A48EF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9">
            <a:extLst>
              <a:ext uri="{FF2B5EF4-FFF2-40B4-BE49-F238E27FC236}">
                <a16:creationId xmlns:a16="http://schemas.microsoft.com/office/drawing/2014/main" id="{8874A6A9-41FF-4E33-AFA8-F9F81436A5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gradFill flip="none" rotWithShape="1">
            <a:gsLst>
              <a:gs pos="16000">
                <a:schemeClr val="accent6">
                  <a:alpha val="20000"/>
                </a:schemeClr>
              </a:gs>
              <a:gs pos="85000">
                <a:schemeClr val="accent1">
                  <a:alpha val="40000"/>
                </a:schemeClr>
              </a:gs>
            </a:gsLst>
            <a:lin ang="12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11">
            <a:extLst>
              <a:ext uri="{FF2B5EF4-FFF2-40B4-BE49-F238E27FC236}">
                <a16:creationId xmlns:a16="http://schemas.microsoft.com/office/drawing/2014/main" id="{721D730E-1F97-4071-B143-B05E6D2599B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303402" y="3985"/>
            <a:ext cx="9772765" cy="6858000"/>
            <a:chOff x="1303402" y="3985"/>
            <a:chExt cx="9772765" cy="6858000"/>
          </a:xfrm>
        </p:grpSpPr>
        <p:sp>
          <p:nvSpPr>
            <p:cNvPr id="13" name="Freeform: Shape 12">
              <a:extLst>
                <a:ext uri="{FF2B5EF4-FFF2-40B4-BE49-F238E27FC236}">
                  <a16:creationId xmlns:a16="http://schemas.microsoft.com/office/drawing/2014/main" id="{B3849C6A-9EE5-4604-8EAE-DD4796B79D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60551" y="3985"/>
              <a:ext cx="9313016" cy="6858000"/>
            </a:xfrm>
            <a:custGeom>
              <a:avLst/>
              <a:gdLst>
                <a:gd name="connsiteX0" fmla="*/ 6993556 w 9313016"/>
                <a:gd name="connsiteY0" fmla="*/ 0 h 6858000"/>
                <a:gd name="connsiteX1" fmla="*/ 7358516 w 9313016"/>
                <a:gd name="connsiteY1" fmla="*/ 0 h 6858000"/>
                <a:gd name="connsiteX2" fmla="*/ 7475006 w 9313016"/>
                <a:gd name="connsiteY2" fmla="*/ 82722 h 6858000"/>
                <a:gd name="connsiteX3" fmla="*/ 7816357 w 9313016"/>
                <a:gd name="connsiteY3" fmla="*/ 358482 h 6858000"/>
                <a:gd name="connsiteX4" fmla="*/ 8421752 w 9313016"/>
                <a:gd name="connsiteY4" fmla="*/ 995405 h 6858000"/>
                <a:gd name="connsiteX5" fmla="*/ 8897059 w 9313016"/>
                <a:gd name="connsiteY5" fmla="*/ 1737211 h 6858000"/>
                <a:gd name="connsiteX6" fmla="*/ 9206633 w 9313016"/>
                <a:gd name="connsiteY6" fmla="*/ 2564460 h 6858000"/>
                <a:gd name="connsiteX7" fmla="*/ 9286787 w 9313016"/>
                <a:gd name="connsiteY7" fmla="*/ 3000164 h 6858000"/>
                <a:gd name="connsiteX8" fmla="*/ 9312914 w 9313016"/>
                <a:gd name="connsiteY8" fmla="*/ 3442493 h 6858000"/>
                <a:gd name="connsiteX9" fmla="*/ 9190562 w 9313016"/>
                <a:gd name="connsiteY9" fmla="*/ 4316686 h 6858000"/>
                <a:gd name="connsiteX10" fmla="*/ 9043416 w 9313016"/>
                <a:gd name="connsiteY10" fmla="*/ 4734917 h 6858000"/>
                <a:gd name="connsiteX11" fmla="*/ 8809657 w 9313016"/>
                <a:gd name="connsiteY11" fmla="*/ 5128718 h 6858000"/>
                <a:gd name="connsiteX12" fmla="*/ 8645997 w 9313016"/>
                <a:gd name="connsiteY12" fmla="*/ 5297441 h 6858000"/>
                <a:gd name="connsiteX13" fmla="*/ 8457787 w 9313016"/>
                <a:gd name="connsiteY13" fmla="*/ 5433763 h 6858000"/>
                <a:gd name="connsiteX14" fmla="*/ 8260803 w 9313016"/>
                <a:gd name="connsiteY14" fmla="*/ 5541237 h 6858000"/>
                <a:gd name="connsiteX15" fmla="*/ 8066136 w 9313016"/>
                <a:gd name="connsiteY15" fmla="*/ 5635704 h 6858000"/>
                <a:gd name="connsiteX16" fmla="*/ 7698638 w 9313016"/>
                <a:gd name="connsiteY16" fmla="*/ 5837163 h 6858000"/>
                <a:gd name="connsiteX17" fmla="*/ 7370135 w 9313016"/>
                <a:gd name="connsiteY17" fmla="*/ 6090081 h 6858000"/>
                <a:gd name="connsiteX18" fmla="*/ 7218897 w 9313016"/>
                <a:gd name="connsiteY18" fmla="*/ 6235860 h 6858000"/>
                <a:gd name="connsiteX19" fmla="*/ 7070665 w 9313016"/>
                <a:gd name="connsiteY19" fmla="*/ 6387205 h 6858000"/>
                <a:gd name="connsiteX20" fmla="*/ 6779035 w 9313016"/>
                <a:gd name="connsiteY20" fmla="*/ 6697100 h 6858000"/>
                <a:gd name="connsiteX21" fmla="*/ 6631837 w 9313016"/>
                <a:gd name="connsiteY21" fmla="*/ 6852239 h 6858000"/>
                <a:gd name="connsiteX22" fmla="*/ 6626221 w 9313016"/>
                <a:gd name="connsiteY22" fmla="*/ 6858000 h 6858000"/>
                <a:gd name="connsiteX23" fmla="*/ 6424725 w 9313016"/>
                <a:gd name="connsiteY23" fmla="*/ 6858000 h 6858000"/>
                <a:gd name="connsiteX24" fmla="*/ 6527382 w 9313016"/>
                <a:gd name="connsiteY24" fmla="*/ 6756333 h 6858000"/>
                <a:gd name="connsiteX25" fmla="*/ 6674233 w 9313016"/>
                <a:gd name="connsiteY25" fmla="*/ 6603450 h 6858000"/>
                <a:gd name="connsiteX26" fmla="*/ 6965813 w 9313016"/>
                <a:gd name="connsiteY26" fmla="*/ 6292932 h 6858000"/>
                <a:gd name="connsiteX27" fmla="*/ 7112961 w 9313016"/>
                <a:gd name="connsiteY27" fmla="*/ 6137505 h 6858000"/>
                <a:gd name="connsiteX28" fmla="*/ 7264790 w 9313016"/>
                <a:gd name="connsiteY28" fmla="*/ 5983710 h 6858000"/>
                <a:gd name="connsiteX29" fmla="*/ 7974595 w 9313016"/>
                <a:gd name="connsiteY29" fmla="*/ 5470773 h 6858000"/>
                <a:gd name="connsiteX30" fmla="*/ 8331591 w 9313016"/>
                <a:gd name="connsiteY30" fmla="*/ 5254048 h 6858000"/>
                <a:gd name="connsiteX31" fmla="*/ 8599807 w 9313016"/>
                <a:gd name="connsiteY31" fmla="*/ 4980010 h 6858000"/>
                <a:gd name="connsiteX32" fmla="*/ 8766474 w 9313016"/>
                <a:gd name="connsiteY32" fmla="*/ 4631524 h 6858000"/>
                <a:gd name="connsiteX33" fmla="*/ 8865755 w 9313016"/>
                <a:gd name="connsiteY33" fmla="*/ 4244445 h 6858000"/>
                <a:gd name="connsiteX34" fmla="*/ 8882911 w 9313016"/>
                <a:gd name="connsiteY34" fmla="*/ 4145659 h 6858000"/>
                <a:gd name="connsiteX35" fmla="*/ 8897403 w 9313016"/>
                <a:gd name="connsiteY35" fmla="*/ 4046633 h 6858000"/>
                <a:gd name="connsiteX36" fmla="*/ 8908298 w 9313016"/>
                <a:gd name="connsiteY36" fmla="*/ 3947271 h 6858000"/>
                <a:gd name="connsiteX37" fmla="*/ 8916184 w 9313016"/>
                <a:gd name="connsiteY37" fmla="*/ 3847765 h 6858000"/>
                <a:gd name="connsiteX38" fmla="*/ 8920670 w 9313016"/>
                <a:gd name="connsiteY38" fmla="*/ 3449597 h 6858000"/>
                <a:gd name="connsiteX39" fmla="*/ 8914607 w 9313016"/>
                <a:gd name="connsiteY39" fmla="*/ 3350283 h 6858000"/>
                <a:gd name="connsiteX40" fmla="*/ 8905340 w 9313016"/>
                <a:gd name="connsiteY40" fmla="*/ 3251209 h 6858000"/>
                <a:gd name="connsiteX41" fmla="*/ 8893854 w 9313016"/>
                <a:gd name="connsiteY41" fmla="*/ 3152376 h 6858000"/>
                <a:gd name="connsiteX42" fmla="*/ 8879706 w 9313016"/>
                <a:gd name="connsiteY42" fmla="*/ 3053878 h 6858000"/>
                <a:gd name="connsiteX43" fmla="*/ 8797531 w 9313016"/>
                <a:gd name="connsiteY43" fmla="*/ 2663966 h 6858000"/>
                <a:gd name="connsiteX44" fmla="*/ 8520442 w 9313016"/>
                <a:gd name="connsiteY44" fmla="*/ 1911983 h 6858000"/>
                <a:gd name="connsiteX45" fmla="*/ 8332626 w 9313016"/>
                <a:gd name="connsiteY45" fmla="*/ 1553608 h 6858000"/>
                <a:gd name="connsiteX46" fmla="*/ 8116317 w 9313016"/>
                <a:gd name="connsiteY46" fmla="*/ 1208529 h 6858000"/>
                <a:gd name="connsiteX47" fmla="*/ 7873293 w 9313016"/>
                <a:gd name="connsiteY47" fmla="*/ 878284 h 6858000"/>
                <a:gd name="connsiteX48" fmla="*/ 7604337 w 9313016"/>
                <a:gd name="connsiteY48" fmla="*/ 565125 h 6858000"/>
                <a:gd name="connsiteX49" fmla="*/ 7311128 w 9313016"/>
                <a:gd name="connsiteY49" fmla="*/ 270591 h 6858000"/>
                <a:gd name="connsiteX50" fmla="*/ 1752019 w 9313016"/>
                <a:gd name="connsiteY50" fmla="*/ 0 h 6858000"/>
                <a:gd name="connsiteX51" fmla="*/ 2155804 w 9313016"/>
                <a:gd name="connsiteY51" fmla="*/ 0 h 6858000"/>
                <a:gd name="connsiteX52" fmla="*/ 2103975 w 9313016"/>
                <a:gd name="connsiteY52" fmla="*/ 40789 h 6858000"/>
                <a:gd name="connsiteX53" fmla="*/ 1656310 w 9313016"/>
                <a:gd name="connsiteY53" fmla="*/ 470035 h 6858000"/>
                <a:gd name="connsiteX54" fmla="*/ 806013 w 9313016"/>
                <a:gd name="connsiteY54" fmla="*/ 1841133 h 6858000"/>
                <a:gd name="connsiteX55" fmla="*/ 580685 w 9313016"/>
                <a:gd name="connsiteY55" fmla="*/ 2606364 h 6858000"/>
                <a:gd name="connsiteX56" fmla="*/ 503489 w 9313016"/>
                <a:gd name="connsiteY56" fmla="*/ 3397276 h 6858000"/>
                <a:gd name="connsiteX57" fmla="*/ 570135 w 9313016"/>
                <a:gd name="connsiteY57" fmla="*/ 4188235 h 6858000"/>
                <a:gd name="connsiteX58" fmla="*/ 783387 w 9313016"/>
                <a:gd name="connsiteY58" fmla="*/ 4953850 h 6858000"/>
                <a:gd name="connsiteX59" fmla="*/ 1628014 w 9313016"/>
                <a:gd name="connsiteY59" fmla="*/ 6308245 h 6858000"/>
                <a:gd name="connsiteX60" fmla="*/ 2235998 w 9313016"/>
                <a:gd name="connsiteY60" fmla="*/ 6844829 h 6858000"/>
                <a:gd name="connsiteX61" fmla="*/ 2255028 w 9313016"/>
                <a:gd name="connsiteY61" fmla="*/ 6858000 h 6858000"/>
                <a:gd name="connsiteX62" fmla="*/ 1578787 w 9313016"/>
                <a:gd name="connsiteY62" fmla="*/ 6858000 h 6858000"/>
                <a:gd name="connsiteX63" fmla="*/ 1465153 w 9313016"/>
                <a:gd name="connsiteY63" fmla="*/ 6759050 h 6858000"/>
                <a:gd name="connsiteX64" fmla="*/ 1303650 w 9313016"/>
                <a:gd name="connsiteY64" fmla="*/ 6604267 h 6858000"/>
                <a:gd name="connsiteX65" fmla="*/ 323708 w 9313016"/>
                <a:gd name="connsiteY65" fmla="*/ 5126365 h 6858000"/>
                <a:gd name="connsiteX66" fmla="*/ 872 w 9313016"/>
                <a:gd name="connsiteY66" fmla="*/ 3391228 h 6858000"/>
                <a:gd name="connsiteX67" fmla="*/ 105428 w 9313016"/>
                <a:gd name="connsiteY67" fmla="*/ 2511899 h 6858000"/>
                <a:gd name="connsiteX68" fmla="*/ 384933 w 9313016"/>
                <a:gd name="connsiteY68" fmla="*/ 1670971 h 6858000"/>
                <a:gd name="connsiteX69" fmla="*/ 1433593 w 9313016"/>
                <a:gd name="connsiteY69" fmla="*/ 256095 h 6858000"/>
                <a:gd name="connsiteX70" fmla="*/ 1602664 w 9313016"/>
                <a:gd name="connsiteY70" fmla="*/ 1137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9313016" h="6858000">
                  <a:moveTo>
                    <a:pt x="6993556" y="0"/>
                  </a:moveTo>
                  <a:lnTo>
                    <a:pt x="7358516" y="0"/>
                  </a:lnTo>
                  <a:lnTo>
                    <a:pt x="7475006" y="82722"/>
                  </a:lnTo>
                  <a:cubicBezTo>
                    <a:pt x="7592423" y="169778"/>
                    <a:pt x="7706366" y="261748"/>
                    <a:pt x="7816357" y="358482"/>
                  </a:cubicBezTo>
                  <a:cubicBezTo>
                    <a:pt x="8036559" y="551589"/>
                    <a:pt x="8239655" y="764905"/>
                    <a:pt x="8421752" y="995405"/>
                  </a:cubicBezTo>
                  <a:cubicBezTo>
                    <a:pt x="8604736" y="1225282"/>
                    <a:pt x="8763567" y="1474646"/>
                    <a:pt x="8897059" y="1737211"/>
                  </a:cubicBezTo>
                  <a:cubicBezTo>
                    <a:pt x="9029909" y="2000162"/>
                    <a:pt x="9134317" y="2277990"/>
                    <a:pt x="9206633" y="2564460"/>
                  </a:cubicBezTo>
                  <a:cubicBezTo>
                    <a:pt x="9242322" y="2707791"/>
                    <a:pt x="9269041" y="2853474"/>
                    <a:pt x="9286787" y="3000164"/>
                  </a:cubicBezTo>
                  <a:cubicBezTo>
                    <a:pt x="9304977" y="3146856"/>
                    <a:pt x="9314097" y="3294698"/>
                    <a:pt x="9312914" y="3442493"/>
                  </a:cubicBezTo>
                  <a:cubicBezTo>
                    <a:pt x="9309906" y="3737987"/>
                    <a:pt x="9270717" y="4033288"/>
                    <a:pt x="9190562" y="4316686"/>
                  </a:cubicBezTo>
                  <a:cubicBezTo>
                    <a:pt x="9150486" y="4458240"/>
                    <a:pt x="9103951" y="4597587"/>
                    <a:pt x="9043416" y="4734917"/>
                  </a:cubicBezTo>
                  <a:cubicBezTo>
                    <a:pt x="8982980" y="4871817"/>
                    <a:pt x="8908740" y="5007131"/>
                    <a:pt x="8809657" y="5128718"/>
                  </a:cubicBezTo>
                  <a:cubicBezTo>
                    <a:pt x="8760312" y="5189247"/>
                    <a:pt x="8706137" y="5246945"/>
                    <a:pt x="8645997" y="5297441"/>
                  </a:cubicBezTo>
                  <a:cubicBezTo>
                    <a:pt x="8586252" y="5348274"/>
                    <a:pt x="8522809" y="5393730"/>
                    <a:pt x="8457787" y="5433763"/>
                  </a:cubicBezTo>
                  <a:cubicBezTo>
                    <a:pt x="8392816" y="5474132"/>
                    <a:pt x="8326219" y="5508213"/>
                    <a:pt x="8260803" y="5541237"/>
                  </a:cubicBezTo>
                  <a:cubicBezTo>
                    <a:pt x="8195289" y="5574071"/>
                    <a:pt x="8130023" y="5604838"/>
                    <a:pt x="8066136" y="5635704"/>
                  </a:cubicBezTo>
                  <a:cubicBezTo>
                    <a:pt x="7938313" y="5697433"/>
                    <a:pt x="7815222" y="5762186"/>
                    <a:pt x="7698638" y="5837163"/>
                  </a:cubicBezTo>
                  <a:cubicBezTo>
                    <a:pt x="7582449" y="5912381"/>
                    <a:pt x="7471881" y="5996094"/>
                    <a:pt x="7370135" y="6090081"/>
                  </a:cubicBezTo>
                  <a:cubicBezTo>
                    <a:pt x="7319460" y="6136593"/>
                    <a:pt x="7268881" y="6186082"/>
                    <a:pt x="7218897" y="6235860"/>
                  </a:cubicBezTo>
                  <a:cubicBezTo>
                    <a:pt x="7168763" y="6285493"/>
                    <a:pt x="7119665" y="6336229"/>
                    <a:pt x="7070665" y="6387205"/>
                  </a:cubicBezTo>
                  <a:cubicBezTo>
                    <a:pt x="6972715" y="6489208"/>
                    <a:pt x="6876195" y="6593131"/>
                    <a:pt x="6779035" y="6697100"/>
                  </a:cubicBezTo>
                  <a:cubicBezTo>
                    <a:pt x="6730379" y="6748989"/>
                    <a:pt x="6681528" y="6800878"/>
                    <a:pt x="6631837" y="6852239"/>
                  </a:cubicBezTo>
                  <a:lnTo>
                    <a:pt x="6626221" y="6858000"/>
                  </a:lnTo>
                  <a:lnTo>
                    <a:pt x="6424725" y="6858000"/>
                  </a:lnTo>
                  <a:lnTo>
                    <a:pt x="6527382" y="6756333"/>
                  </a:lnTo>
                  <a:cubicBezTo>
                    <a:pt x="6576726" y="6705932"/>
                    <a:pt x="6625480" y="6654811"/>
                    <a:pt x="6674233" y="6603450"/>
                  </a:cubicBezTo>
                  <a:cubicBezTo>
                    <a:pt x="6771788" y="6500920"/>
                    <a:pt x="6868309" y="6396757"/>
                    <a:pt x="6965813" y="6292932"/>
                  </a:cubicBezTo>
                  <a:lnTo>
                    <a:pt x="7112961" y="6137505"/>
                  </a:lnTo>
                  <a:cubicBezTo>
                    <a:pt x="7162354" y="6085808"/>
                    <a:pt x="7211945" y="6034640"/>
                    <a:pt x="7264790" y="5983710"/>
                  </a:cubicBezTo>
                  <a:cubicBezTo>
                    <a:pt x="7472373" y="5779130"/>
                    <a:pt x="7721610" y="5610648"/>
                    <a:pt x="7974595" y="5470773"/>
                  </a:cubicBezTo>
                  <a:cubicBezTo>
                    <a:pt x="8099903" y="5399395"/>
                    <a:pt x="8224127" y="5332529"/>
                    <a:pt x="8331591" y="5254048"/>
                  </a:cubicBezTo>
                  <a:cubicBezTo>
                    <a:pt x="8439351" y="5176047"/>
                    <a:pt x="8529660" y="5085949"/>
                    <a:pt x="8599807" y="4980010"/>
                  </a:cubicBezTo>
                  <a:cubicBezTo>
                    <a:pt x="8671187" y="4875128"/>
                    <a:pt x="8723982" y="4756086"/>
                    <a:pt x="8766474" y="4631524"/>
                  </a:cubicBezTo>
                  <a:cubicBezTo>
                    <a:pt x="8808968" y="4507010"/>
                    <a:pt x="8840615" y="4375872"/>
                    <a:pt x="8865755" y="4244445"/>
                  </a:cubicBezTo>
                  <a:cubicBezTo>
                    <a:pt x="8871375" y="4211468"/>
                    <a:pt x="8878129" y="4178731"/>
                    <a:pt x="8882911" y="4145659"/>
                  </a:cubicBezTo>
                  <a:lnTo>
                    <a:pt x="8897403" y="4046633"/>
                  </a:lnTo>
                  <a:lnTo>
                    <a:pt x="8908298" y="3947271"/>
                  </a:lnTo>
                  <a:cubicBezTo>
                    <a:pt x="8912389" y="3914247"/>
                    <a:pt x="8913425" y="3880886"/>
                    <a:pt x="8916184" y="3847765"/>
                  </a:cubicBezTo>
                  <a:cubicBezTo>
                    <a:pt x="8925797" y="3715091"/>
                    <a:pt x="8925945" y="3582127"/>
                    <a:pt x="8920670" y="3449597"/>
                  </a:cubicBezTo>
                  <a:lnTo>
                    <a:pt x="8914607" y="3350283"/>
                  </a:lnTo>
                  <a:cubicBezTo>
                    <a:pt x="8911995" y="3317211"/>
                    <a:pt x="8908348" y="3284233"/>
                    <a:pt x="8905340" y="3251209"/>
                  </a:cubicBezTo>
                  <a:cubicBezTo>
                    <a:pt x="8902628" y="3218185"/>
                    <a:pt x="8897551" y="3185305"/>
                    <a:pt x="8893854" y="3152376"/>
                  </a:cubicBezTo>
                  <a:cubicBezTo>
                    <a:pt x="8890305" y="3119399"/>
                    <a:pt x="8884932" y="3086662"/>
                    <a:pt x="8879706" y="3053878"/>
                  </a:cubicBezTo>
                  <a:cubicBezTo>
                    <a:pt x="8858707" y="2922835"/>
                    <a:pt x="8831249" y="2792705"/>
                    <a:pt x="8797531" y="2663966"/>
                  </a:cubicBezTo>
                  <a:cubicBezTo>
                    <a:pt x="8728616" y="2406777"/>
                    <a:pt x="8635497" y="2155109"/>
                    <a:pt x="8520442" y="1911983"/>
                  </a:cubicBezTo>
                  <a:cubicBezTo>
                    <a:pt x="8462667" y="1790541"/>
                    <a:pt x="8400112" y="1670923"/>
                    <a:pt x="8332626" y="1553608"/>
                  </a:cubicBezTo>
                  <a:cubicBezTo>
                    <a:pt x="8265683" y="1436006"/>
                    <a:pt x="8192973" y="1321188"/>
                    <a:pt x="8116317" y="1208529"/>
                  </a:cubicBezTo>
                  <a:cubicBezTo>
                    <a:pt x="8039811" y="1095776"/>
                    <a:pt x="7958079" y="986094"/>
                    <a:pt x="7873293" y="878284"/>
                  </a:cubicBezTo>
                  <a:cubicBezTo>
                    <a:pt x="7787814" y="771002"/>
                    <a:pt x="7697999" y="666551"/>
                    <a:pt x="7604337" y="565125"/>
                  </a:cubicBezTo>
                  <a:cubicBezTo>
                    <a:pt x="7510479" y="463891"/>
                    <a:pt x="7413367" y="364818"/>
                    <a:pt x="7311128" y="270591"/>
                  </a:cubicBezTo>
                  <a:close/>
                  <a:moveTo>
                    <a:pt x="1752019" y="0"/>
                  </a:moveTo>
                  <a:lnTo>
                    <a:pt x="2155804" y="0"/>
                  </a:lnTo>
                  <a:lnTo>
                    <a:pt x="2103975" y="40789"/>
                  </a:lnTo>
                  <a:cubicBezTo>
                    <a:pt x="1943592" y="173585"/>
                    <a:pt x="1793955" y="317500"/>
                    <a:pt x="1656310" y="470035"/>
                  </a:cubicBezTo>
                  <a:cubicBezTo>
                    <a:pt x="1288172" y="876939"/>
                    <a:pt x="1002998" y="1344708"/>
                    <a:pt x="806013" y="1841133"/>
                  </a:cubicBezTo>
                  <a:cubicBezTo>
                    <a:pt x="707818" y="2089538"/>
                    <a:pt x="630868" y="2345480"/>
                    <a:pt x="580685" y="2606364"/>
                  </a:cubicBezTo>
                  <a:cubicBezTo>
                    <a:pt x="530749" y="2867250"/>
                    <a:pt x="504868" y="3132119"/>
                    <a:pt x="503489" y="3397276"/>
                  </a:cubicBezTo>
                  <a:cubicBezTo>
                    <a:pt x="501467" y="3662434"/>
                    <a:pt x="524093" y="3927351"/>
                    <a:pt x="570135" y="4188235"/>
                  </a:cubicBezTo>
                  <a:cubicBezTo>
                    <a:pt x="615734" y="4449264"/>
                    <a:pt x="688642" y="4705493"/>
                    <a:pt x="783387" y="4953850"/>
                  </a:cubicBezTo>
                  <a:cubicBezTo>
                    <a:pt x="974357" y="5449796"/>
                    <a:pt x="1259630" y="5913773"/>
                    <a:pt x="1628014" y="6308245"/>
                  </a:cubicBezTo>
                  <a:cubicBezTo>
                    <a:pt x="1812182" y="6505481"/>
                    <a:pt x="2016215" y="6685052"/>
                    <a:pt x="2235998" y="6844829"/>
                  </a:cubicBezTo>
                  <a:lnTo>
                    <a:pt x="2255028" y="6858000"/>
                  </a:lnTo>
                  <a:lnTo>
                    <a:pt x="1578787" y="6858000"/>
                  </a:lnTo>
                  <a:lnTo>
                    <a:pt x="1465153" y="6759050"/>
                  </a:lnTo>
                  <a:cubicBezTo>
                    <a:pt x="1410086" y="6708726"/>
                    <a:pt x="1356236" y="6657104"/>
                    <a:pt x="1303650" y="6604267"/>
                  </a:cubicBezTo>
                  <a:cubicBezTo>
                    <a:pt x="883506" y="6181043"/>
                    <a:pt x="548150" y="5676072"/>
                    <a:pt x="323708" y="5126365"/>
                  </a:cubicBezTo>
                  <a:cubicBezTo>
                    <a:pt x="97737" y="4577139"/>
                    <a:pt x="-10958" y="3981927"/>
                    <a:pt x="872" y="3391228"/>
                  </a:cubicBezTo>
                  <a:cubicBezTo>
                    <a:pt x="5951" y="3095783"/>
                    <a:pt x="40506" y="2800528"/>
                    <a:pt x="105428" y="2511899"/>
                  </a:cubicBezTo>
                  <a:cubicBezTo>
                    <a:pt x="170104" y="2223317"/>
                    <a:pt x="262089" y="1940399"/>
                    <a:pt x="384933" y="1670971"/>
                  </a:cubicBezTo>
                  <a:cubicBezTo>
                    <a:pt x="629092" y="1131344"/>
                    <a:pt x="991955" y="646919"/>
                    <a:pt x="1433593" y="256095"/>
                  </a:cubicBezTo>
                  <a:cubicBezTo>
                    <a:pt x="1488791" y="207206"/>
                    <a:pt x="1545179" y="159733"/>
                    <a:pt x="1602664" y="113704"/>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4" name="Freeform: Shape 13">
              <a:extLst>
                <a:ext uri="{FF2B5EF4-FFF2-40B4-BE49-F238E27FC236}">
                  <a16:creationId xmlns:a16="http://schemas.microsoft.com/office/drawing/2014/main" id="{308677BE-069B-4A4D-8732-E26B6EF567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59468" y="3985"/>
              <a:ext cx="9065550" cy="6858000"/>
            </a:xfrm>
            <a:custGeom>
              <a:avLst/>
              <a:gdLst>
                <a:gd name="connsiteX0" fmla="*/ 1839951 w 9065550"/>
                <a:gd name="connsiteY0" fmla="*/ 0 h 6858000"/>
                <a:gd name="connsiteX1" fmla="*/ 6979427 w 9065550"/>
                <a:gd name="connsiteY1" fmla="*/ 0 h 6858000"/>
                <a:gd name="connsiteX2" fmla="*/ 6989586 w 9065550"/>
                <a:gd name="connsiteY2" fmla="*/ 6825 h 6858000"/>
                <a:gd name="connsiteX3" fmla="*/ 8932062 w 9065550"/>
                <a:gd name="connsiteY3" fmla="*/ 4580835 h 6858000"/>
                <a:gd name="connsiteX4" fmla="*/ 7166294 w 9065550"/>
                <a:gd name="connsiteY4" fmla="*/ 6259703 h 6858000"/>
                <a:gd name="connsiteX5" fmla="*/ 6868878 w 9065550"/>
                <a:gd name="connsiteY5" fmla="*/ 6564765 h 6858000"/>
                <a:gd name="connsiteX6" fmla="*/ 6591881 w 9065550"/>
                <a:gd name="connsiteY6" fmla="*/ 6858000 h 6858000"/>
                <a:gd name="connsiteX7" fmla="*/ 5184648 w 9065550"/>
                <a:gd name="connsiteY7" fmla="*/ 6858000 h 6858000"/>
                <a:gd name="connsiteX8" fmla="*/ 5244877 w 9065550"/>
                <a:gd name="connsiteY8" fmla="*/ 6817615 h 6858000"/>
                <a:gd name="connsiteX9" fmla="*/ 6033853 w 9065550"/>
                <a:gd name="connsiteY9" fmla="*/ 6069135 h 6858000"/>
                <a:gd name="connsiteX10" fmla="*/ 6480248 w 9065550"/>
                <a:gd name="connsiteY10" fmla="*/ 5607082 h 6858000"/>
                <a:gd name="connsiteX11" fmla="*/ 7551502 w 9065550"/>
                <a:gd name="connsiteY11" fmla="*/ 4859004 h 6858000"/>
                <a:gd name="connsiteX12" fmla="*/ 7844227 w 9065550"/>
                <a:gd name="connsiteY12" fmla="*/ 4683074 h 6858000"/>
                <a:gd name="connsiteX13" fmla="*/ 8005810 w 9065550"/>
                <a:gd name="connsiteY13" fmla="*/ 4330239 h 6858000"/>
                <a:gd name="connsiteX14" fmla="*/ 8016191 w 9065550"/>
                <a:gd name="connsiteY14" fmla="*/ 2956574 h 6858000"/>
                <a:gd name="connsiteX15" fmla="*/ 7346424 w 9065550"/>
                <a:gd name="connsiteY15" fmla="*/ 1636739 h 6858000"/>
                <a:gd name="connsiteX16" fmla="*/ 5995751 w 9065550"/>
                <a:gd name="connsiteY16" fmla="*/ 493319 h 6858000"/>
                <a:gd name="connsiteX17" fmla="*/ 4494836 w 9065550"/>
                <a:gd name="connsiteY17" fmla="*/ 75383 h 6858000"/>
                <a:gd name="connsiteX18" fmla="*/ 2002499 w 9065550"/>
                <a:gd name="connsiteY18" fmla="*/ 1094261 h 6858000"/>
                <a:gd name="connsiteX19" fmla="*/ 1241306 w 9065550"/>
                <a:gd name="connsiteY19" fmla="*/ 2206935 h 6858000"/>
                <a:gd name="connsiteX20" fmla="*/ 961736 w 9065550"/>
                <a:gd name="connsiteY20" fmla="*/ 3573719 h 6858000"/>
                <a:gd name="connsiteX21" fmla="*/ 1193878 w 9065550"/>
                <a:gd name="connsiteY21" fmla="*/ 4824208 h 6858000"/>
                <a:gd name="connsiteX22" fmla="*/ 1832096 w 9065550"/>
                <a:gd name="connsiteY22" fmla="*/ 5873050 h 6858000"/>
                <a:gd name="connsiteX23" fmla="*/ 3010752 w 9065550"/>
                <a:gd name="connsiteY23" fmla="*/ 6749475 h 6858000"/>
                <a:gd name="connsiteX24" fmla="*/ 3187037 w 9065550"/>
                <a:gd name="connsiteY24" fmla="*/ 6824756 h 6858000"/>
                <a:gd name="connsiteX25" fmla="*/ 3278211 w 9065550"/>
                <a:gd name="connsiteY25" fmla="*/ 6858000 h 6858000"/>
                <a:gd name="connsiteX26" fmla="*/ 1480830 w 9065550"/>
                <a:gd name="connsiteY26" fmla="*/ 6858000 h 6858000"/>
                <a:gd name="connsiteX27" fmla="*/ 1427607 w 9065550"/>
                <a:gd name="connsiteY27" fmla="*/ 6811515 h 6858000"/>
                <a:gd name="connsiteX28" fmla="*/ 1100739 w 9065550"/>
                <a:gd name="connsiteY28" fmla="*/ 6477651 h 6858000"/>
                <a:gd name="connsiteX29" fmla="*/ 0 w 9065550"/>
                <a:gd name="connsiteY29" fmla="*/ 3573620 h 6858000"/>
                <a:gd name="connsiteX30" fmla="*/ 1805513 w 9065550"/>
                <a:gd name="connsiteY30" fmla="*/ 241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9065550" h="6858000">
                  <a:moveTo>
                    <a:pt x="1839951" y="0"/>
                  </a:moveTo>
                  <a:lnTo>
                    <a:pt x="6979427" y="0"/>
                  </a:lnTo>
                  <a:lnTo>
                    <a:pt x="6989586" y="6825"/>
                  </a:lnTo>
                  <a:cubicBezTo>
                    <a:pt x="8438828" y="1031353"/>
                    <a:pt x="9439169" y="2823601"/>
                    <a:pt x="8932062" y="4580835"/>
                  </a:cubicBezTo>
                  <a:cubicBezTo>
                    <a:pt x="8592517" y="5757293"/>
                    <a:pt x="7979652" y="5458140"/>
                    <a:pt x="7166294" y="6259703"/>
                  </a:cubicBezTo>
                  <a:cubicBezTo>
                    <a:pt x="7064618" y="6359905"/>
                    <a:pt x="6966014" y="6462297"/>
                    <a:pt x="6868878" y="6564765"/>
                  </a:cubicBezTo>
                  <a:lnTo>
                    <a:pt x="6591881" y="6858000"/>
                  </a:lnTo>
                  <a:lnTo>
                    <a:pt x="5184648" y="6858000"/>
                  </a:lnTo>
                  <a:lnTo>
                    <a:pt x="5244877" y="6817615"/>
                  </a:lnTo>
                  <a:cubicBezTo>
                    <a:pt x="5481027" y="6649287"/>
                    <a:pt x="5723665" y="6398593"/>
                    <a:pt x="6033853" y="6069135"/>
                  </a:cubicBezTo>
                  <a:cubicBezTo>
                    <a:pt x="6175680" y="5918484"/>
                    <a:pt x="6322395" y="5762660"/>
                    <a:pt x="6480248" y="5607082"/>
                  </a:cubicBezTo>
                  <a:cubicBezTo>
                    <a:pt x="6893276" y="5200077"/>
                    <a:pt x="7273697" y="5002920"/>
                    <a:pt x="7551502" y="4859004"/>
                  </a:cubicBezTo>
                  <a:cubicBezTo>
                    <a:pt x="7687884" y="4788339"/>
                    <a:pt x="7795540" y="4732559"/>
                    <a:pt x="7844227" y="4683074"/>
                  </a:cubicBezTo>
                  <a:cubicBezTo>
                    <a:pt x="7898759" y="4627636"/>
                    <a:pt x="7956165" y="4502313"/>
                    <a:pt x="8005810" y="4330239"/>
                  </a:cubicBezTo>
                  <a:cubicBezTo>
                    <a:pt x="8132968" y="3889611"/>
                    <a:pt x="8136446" y="3427460"/>
                    <a:pt x="8016191" y="2956574"/>
                  </a:cubicBezTo>
                  <a:cubicBezTo>
                    <a:pt x="7900876" y="2505064"/>
                    <a:pt x="7669287" y="2048671"/>
                    <a:pt x="7346424" y="1636739"/>
                  </a:cubicBezTo>
                  <a:cubicBezTo>
                    <a:pt x="6979764" y="1168830"/>
                    <a:pt x="6512706" y="773489"/>
                    <a:pt x="5995751" y="493319"/>
                  </a:cubicBezTo>
                  <a:cubicBezTo>
                    <a:pt x="5491195" y="219884"/>
                    <a:pt x="4972174" y="75383"/>
                    <a:pt x="4494836" y="75383"/>
                  </a:cubicBezTo>
                  <a:cubicBezTo>
                    <a:pt x="3554318" y="75383"/>
                    <a:pt x="2669191" y="437197"/>
                    <a:pt x="2002499" y="1094261"/>
                  </a:cubicBezTo>
                  <a:cubicBezTo>
                    <a:pt x="1676360" y="1415667"/>
                    <a:pt x="1420225" y="1790023"/>
                    <a:pt x="1241306" y="2206935"/>
                  </a:cubicBezTo>
                  <a:cubicBezTo>
                    <a:pt x="1055782" y="2639169"/>
                    <a:pt x="961736" y="3099027"/>
                    <a:pt x="961736" y="3573719"/>
                  </a:cubicBezTo>
                  <a:cubicBezTo>
                    <a:pt x="961736" y="4005124"/>
                    <a:pt x="1039805" y="4425841"/>
                    <a:pt x="1193878" y="4824208"/>
                  </a:cubicBezTo>
                  <a:cubicBezTo>
                    <a:pt x="1342457" y="5208423"/>
                    <a:pt x="1557214" y="5561306"/>
                    <a:pt x="1832096" y="5873050"/>
                  </a:cubicBezTo>
                  <a:cubicBezTo>
                    <a:pt x="2157126" y="6241599"/>
                    <a:pt x="2564661" y="6544656"/>
                    <a:pt x="3010752" y="6749475"/>
                  </a:cubicBezTo>
                  <a:cubicBezTo>
                    <a:pt x="3069003" y="6776219"/>
                    <a:pt x="3127773" y="6801314"/>
                    <a:pt x="3187037" y="6824756"/>
                  </a:cubicBezTo>
                  <a:lnTo>
                    <a:pt x="3278211" y="6858000"/>
                  </a:lnTo>
                  <a:lnTo>
                    <a:pt x="1480830" y="6858000"/>
                  </a:lnTo>
                  <a:lnTo>
                    <a:pt x="1427607" y="6811515"/>
                  </a:lnTo>
                  <a:cubicBezTo>
                    <a:pt x="1312870" y="6705919"/>
                    <a:pt x="1203751" y="6594470"/>
                    <a:pt x="1100739" y="6477651"/>
                  </a:cubicBezTo>
                  <a:cubicBezTo>
                    <a:pt x="415045" y="5700097"/>
                    <a:pt x="0" y="4684635"/>
                    <a:pt x="0" y="3573620"/>
                  </a:cubicBezTo>
                  <a:cubicBezTo>
                    <a:pt x="0" y="2121118"/>
                    <a:pt x="709459" y="831902"/>
                    <a:pt x="1805513" y="24133"/>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5" name="Freeform: Shape 14">
              <a:extLst>
                <a:ext uri="{FF2B5EF4-FFF2-40B4-BE49-F238E27FC236}">
                  <a16:creationId xmlns:a16="http://schemas.microsoft.com/office/drawing/2014/main" id="{9A9A575B-DD07-4388-963B-0AF3FDDCF3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48217" y="3985"/>
              <a:ext cx="9088051" cy="6858000"/>
            </a:xfrm>
            <a:custGeom>
              <a:avLst/>
              <a:gdLst>
                <a:gd name="connsiteX0" fmla="*/ 5158786 w 9088051"/>
                <a:gd name="connsiteY0" fmla="*/ 0 h 6858000"/>
                <a:gd name="connsiteX1" fmla="*/ 6996771 w 9088051"/>
                <a:gd name="connsiteY1" fmla="*/ 0 h 6858000"/>
                <a:gd name="connsiteX2" fmla="*/ 7006955 w 9088051"/>
                <a:gd name="connsiteY2" fmla="*/ 6825 h 6858000"/>
                <a:gd name="connsiteX3" fmla="*/ 8954230 w 9088051"/>
                <a:gd name="connsiteY3" fmla="*/ 4580835 h 6858000"/>
                <a:gd name="connsiteX4" fmla="*/ 7184080 w 9088051"/>
                <a:gd name="connsiteY4" fmla="*/ 6259703 h 6858000"/>
                <a:gd name="connsiteX5" fmla="*/ 6885926 w 9088051"/>
                <a:gd name="connsiteY5" fmla="*/ 6564765 h 6858000"/>
                <a:gd name="connsiteX6" fmla="*/ 6608241 w 9088051"/>
                <a:gd name="connsiteY6" fmla="*/ 6858000 h 6858000"/>
                <a:gd name="connsiteX7" fmla="*/ 5462870 w 9088051"/>
                <a:gd name="connsiteY7" fmla="*/ 6858000 h 6858000"/>
                <a:gd name="connsiteX8" fmla="*/ 5529056 w 9088051"/>
                <a:gd name="connsiteY8" fmla="*/ 6804645 h 6858000"/>
                <a:gd name="connsiteX9" fmla="*/ 6167613 w 9088051"/>
                <a:gd name="connsiteY9" fmla="*/ 6173667 h 6858000"/>
                <a:gd name="connsiteX10" fmla="*/ 6610973 w 9088051"/>
                <a:gd name="connsiteY10" fmla="*/ 5715860 h 6858000"/>
                <a:gd name="connsiteX11" fmla="*/ 7646083 w 9088051"/>
                <a:gd name="connsiteY11" fmla="*/ 4995842 h 6858000"/>
                <a:gd name="connsiteX12" fmla="*/ 7980054 w 9088051"/>
                <a:gd name="connsiteY12" fmla="*/ 4790095 h 6858000"/>
                <a:gd name="connsiteX13" fmla="*/ 8180437 w 9088051"/>
                <a:gd name="connsiteY13" fmla="*/ 4371964 h 6858000"/>
                <a:gd name="connsiteX14" fmla="*/ 8192058 w 9088051"/>
                <a:gd name="connsiteY14" fmla="*/ 2919242 h 6858000"/>
                <a:gd name="connsiteX15" fmla="*/ 7492638 w 9088051"/>
                <a:gd name="connsiteY15" fmla="*/ 1542845 h 6858000"/>
                <a:gd name="connsiteX16" fmla="*/ 6089097 w 9088051"/>
                <a:gd name="connsiteY16" fmla="*/ 357847 h 6858000"/>
                <a:gd name="connsiteX17" fmla="*/ 5288639 w 9088051"/>
                <a:gd name="connsiteY17" fmla="*/ 31627 h 6858000"/>
                <a:gd name="connsiteX18" fmla="*/ 1844517 w 9088051"/>
                <a:gd name="connsiteY18" fmla="*/ 0 h 6858000"/>
                <a:gd name="connsiteX19" fmla="*/ 3734467 w 9088051"/>
                <a:gd name="connsiteY19" fmla="*/ 0 h 6858000"/>
                <a:gd name="connsiteX20" fmla="*/ 3603618 w 9088051"/>
                <a:gd name="connsiteY20" fmla="*/ 28853 h 6858000"/>
                <a:gd name="connsiteX21" fmla="*/ 1892878 w 9088051"/>
                <a:gd name="connsiteY21" fmla="*/ 985434 h 6858000"/>
                <a:gd name="connsiteX22" fmla="*/ 1096045 w 9088051"/>
                <a:gd name="connsiteY22" fmla="*/ 2147349 h 6858000"/>
                <a:gd name="connsiteX23" fmla="*/ 803453 w 9088051"/>
                <a:gd name="connsiteY23" fmla="*/ 3573669 h 6858000"/>
                <a:gd name="connsiteX24" fmla="*/ 1046377 w 9088051"/>
                <a:gd name="connsiteY24" fmla="*/ 4878573 h 6858000"/>
                <a:gd name="connsiteX25" fmla="*/ 1714473 w 9088051"/>
                <a:gd name="connsiteY25" fmla="*/ 5973776 h 6858000"/>
                <a:gd name="connsiteX26" fmla="*/ 2776083 w 9088051"/>
                <a:gd name="connsiteY26" fmla="*/ 6804641 h 6858000"/>
                <a:gd name="connsiteX27" fmla="*/ 2884836 w 9088051"/>
                <a:gd name="connsiteY27" fmla="*/ 6858000 h 6858000"/>
                <a:gd name="connsiteX28" fmla="*/ 1484505 w 9088051"/>
                <a:gd name="connsiteY28" fmla="*/ 6858000 h 6858000"/>
                <a:gd name="connsiteX29" fmla="*/ 1431151 w 9088051"/>
                <a:gd name="connsiteY29" fmla="*/ 6811515 h 6858000"/>
                <a:gd name="connsiteX30" fmla="*/ 1103471 w 9088051"/>
                <a:gd name="connsiteY30" fmla="*/ 6477651 h 6858000"/>
                <a:gd name="connsiteX31" fmla="*/ 0 w 9088051"/>
                <a:gd name="connsiteY31" fmla="*/ 3573620 h 6858000"/>
                <a:gd name="connsiteX32" fmla="*/ 1809994 w 9088051"/>
                <a:gd name="connsiteY32" fmla="*/ 241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88051" h="6858000">
                  <a:moveTo>
                    <a:pt x="5158786" y="0"/>
                  </a:moveTo>
                  <a:lnTo>
                    <a:pt x="6996771" y="0"/>
                  </a:lnTo>
                  <a:lnTo>
                    <a:pt x="7006955" y="6825"/>
                  </a:lnTo>
                  <a:cubicBezTo>
                    <a:pt x="8459794" y="1031353"/>
                    <a:pt x="9462596" y="2823601"/>
                    <a:pt x="8954230" y="4580835"/>
                  </a:cubicBezTo>
                  <a:cubicBezTo>
                    <a:pt x="8613842" y="5757293"/>
                    <a:pt x="7999457" y="5458140"/>
                    <a:pt x="7184080" y="6259703"/>
                  </a:cubicBezTo>
                  <a:cubicBezTo>
                    <a:pt x="7082152" y="6359905"/>
                    <a:pt x="6983303" y="6462297"/>
                    <a:pt x="6885926" y="6564765"/>
                  </a:cubicBezTo>
                  <a:lnTo>
                    <a:pt x="6608241" y="6858000"/>
                  </a:lnTo>
                  <a:lnTo>
                    <a:pt x="5462870" y="6858000"/>
                  </a:lnTo>
                  <a:lnTo>
                    <a:pt x="5529056" y="6804645"/>
                  </a:lnTo>
                  <a:cubicBezTo>
                    <a:pt x="5740217" y="6626505"/>
                    <a:pt x="5949382" y="6404876"/>
                    <a:pt x="6167613" y="6173667"/>
                  </a:cubicBezTo>
                  <a:cubicBezTo>
                    <a:pt x="6308782" y="6024091"/>
                    <a:pt x="6454799" y="5869390"/>
                    <a:pt x="6610973" y="5715860"/>
                  </a:cubicBezTo>
                  <a:cubicBezTo>
                    <a:pt x="7007847" y="5325741"/>
                    <a:pt x="7376733" y="5135074"/>
                    <a:pt x="7646083" y="4995842"/>
                  </a:cubicBezTo>
                  <a:cubicBezTo>
                    <a:pt x="7816858" y="4907561"/>
                    <a:pt x="7916545" y="4854514"/>
                    <a:pt x="7980054" y="4790095"/>
                  </a:cubicBezTo>
                  <a:cubicBezTo>
                    <a:pt x="8054629" y="4714405"/>
                    <a:pt x="8122031" y="4573758"/>
                    <a:pt x="8180437" y="4371964"/>
                  </a:cubicBezTo>
                  <a:cubicBezTo>
                    <a:pt x="8315441" y="3905228"/>
                    <a:pt x="8319381" y="3416431"/>
                    <a:pt x="8192058" y="2919242"/>
                  </a:cubicBezTo>
                  <a:cubicBezTo>
                    <a:pt x="8071251" y="2447381"/>
                    <a:pt x="7829388" y="1971467"/>
                    <a:pt x="7492638" y="1542845"/>
                  </a:cubicBezTo>
                  <a:cubicBezTo>
                    <a:pt x="7111829" y="1058099"/>
                    <a:pt x="6626484" y="648361"/>
                    <a:pt x="6089097" y="357847"/>
                  </a:cubicBezTo>
                  <a:cubicBezTo>
                    <a:pt x="5824244" y="214687"/>
                    <a:pt x="5554957" y="105262"/>
                    <a:pt x="5288639" y="31627"/>
                  </a:cubicBezTo>
                  <a:close/>
                  <a:moveTo>
                    <a:pt x="1844517" y="0"/>
                  </a:moveTo>
                  <a:lnTo>
                    <a:pt x="3734467" y="0"/>
                  </a:lnTo>
                  <a:lnTo>
                    <a:pt x="3603618" y="28853"/>
                  </a:lnTo>
                  <a:cubicBezTo>
                    <a:pt x="2962049" y="186733"/>
                    <a:pt x="2373277" y="513136"/>
                    <a:pt x="1892878" y="985434"/>
                  </a:cubicBezTo>
                  <a:cubicBezTo>
                    <a:pt x="1551428" y="1321091"/>
                    <a:pt x="1283341" y="1711990"/>
                    <a:pt x="1096045" y="2147349"/>
                  </a:cubicBezTo>
                  <a:cubicBezTo>
                    <a:pt x="901876" y="2598519"/>
                    <a:pt x="803453" y="3078432"/>
                    <a:pt x="803453" y="3573669"/>
                  </a:cubicBezTo>
                  <a:cubicBezTo>
                    <a:pt x="803453" y="4023717"/>
                    <a:pt x="885151" y="4462735"/>
                    <a:pt x="1046377" y="4878573"/>
                  </a:cubicBezTo>
                  <a:cubicBezTo>
                    <a:pt x="1201945" y="5279770"/>
                    <a:pt x="1426681" y="5648221"/>
                    <a:pt x="1714473" y="5973776"/>
                  </a:cubicBezTo>
                  <a:cubicBezTo>
                    <a:pt x="2012357" y="6310732"/>
                    <a:pt x="2376505" y="6595304"/>
                    <a:pt x="2776083" y="6804641"/>
                  </a:cubicBezTo>
                  <a:lnTo>
                    <a:pt x="2884836" y="6858000"/>
                  </a:lnTo>
                  <a:lnTo>
                    <a:pt x="1484505" y="6858000"/>
                  </a:lnTo>
                  <a:lnTo>
                    <a:pt x="1431151" y="6811515"/>
                  </a:lnTo>
                  <a:cubicBezTo>
                    <a:pt x="1316128" y="6705919"/>
                    <a:pt x="1206738" y="6594470"/>
                    <a:pt x="1103471" y="6477651"/>
                  </a:cubicBezTo>
                  <a:cubicBezTo>
                    <a:pt x="416075" y="5700097"/>
                    <a:pt x="0" y="4684635"/>
                    <a:pt x="0" y="3573620"/>
                  </a:cubicBezTo>
                  <a:cubicBezTo>
                    <a:pt x="0" y="2121118"/>
                    <a:pt x="711220" y="831902"/>
                    <a:pt x="1809994" y="24133"/>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6" name="Freeform: Shape 15">
              <a:extLst>
                <a:ext uri="{FF2B5EF4-FFF2-40B4-BE49-F238E27FC236}">
                  <a16:creationId xmlns:a16="http://schemas.microsoft.com/office/drawing/2014/main" id="{D55285E4-21EB-4EC1-AB8E-36E881E899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29061" y="3985"/>
              <a:ext cx="9107210" cy="6858000"/>
            </a:xfrm>
            <a:custGeom>
              <a:avLst/>
              <a:gdLst>
                <a:gd name="connsiteX0" fmla="*/ 6184722 w 9107210"/>
                <a:gd name="connsiteY0" fmla="*/ 0 h 6858000"/>
                <a:gd name="connsiteX1" fmla="*/ 6985680 w 9107210"/>
                <a:gd name="connsiteY1" fmla="*/ 0 h 6858000"/>
                <a:gd name="connsiteX2" fmla="*/ 7324323 w 9107210"/>
                <a:gd name="connsiteY2" fmla="*/ 247136 h 6858000"/>
                <a:gd name="connsiteX3" fmla="*/ 7652712 w 9107210"/>
                <a:gd name="connsiteY3" fmla="*/ 528495 h 6858000"/>
                <a:gd name="connsiteX4" fmla="*/ 8236677 w 9107210"/>
                <a:gd name="connsiteY4" fmla="*/ 1166289 h 6858000"/>
                <a:gd name="connsiteX5" fmla="*/ 8704298 w 9107210"/>
                <a:gd name="connsiteY5" fmla="*/ 1897038 h 6858000"/>
                <a:gd name="connsiteX6" fmla="*/ 8885160 w 9107210"/>
                <a:gd name="connsiteY6" fmla="*/ 2294087 h 6858000"/>
                <a:gd name="connsiteX7" fmla="*/ 8924247 w 9107210"/>
                <a:gd name="connsiteY7" fmla="*/ 2396286 h 6858000"/>
                <a:gd name="connsiteX8" fmla="*/ 8960022 w 9107210"/>
                <a:gd name="connsiteY8" fmla="*/ 2499767 h 6858000"/>
                <a:gd name="connsiteX9" fmla="*/ 8991720 w 9107210"/>
                <a:gd name="connsiteY9" fmla="*/ 2604671 h 6858000"/>
                <a:gd name="connsiteX10" fmla="*/ 9019646 w 9107210"/>
                <a:gd name="connsiteY10" fmla="*/ 2710708 h 6858000"/>
                <a:gd name="connsiteX11" fmla="*/ 9105822 w 9107210"/>
                <a:gd name="connsiteY11" fmla="*/ 3582266 h 6858000"/>
                <a:gd name="connsiteX12" fmla="*/ 9057716 w 9107210"/>
                <a:gd name="connsiteY12" fmla="*/ 4017873 h 6858000"/>
                <a:gd name="connsiteX13" fmla="*/ 8945600 w 9107210"/>
                <a:gd name="connsiteY13" fmla="*/ 4439659 h 6858000"/>
                <a:gd name="connsiteX14" fmla="*/ 8796080 w 9107210"/>
                <a:gd name="connsiteY14" fmla="*/ 4847428 h 6858000"/>
                <a:gd name="connsiteX15" fmla="*/ 8702056 w 9107210"/>
                <a:gd name="connsiteY15" fmla="*/ 5050108 h 6858000"/>
                <a:gd name="connsiteX16" fmla="*/ 8581125 w 9107210"/>
                <a:gd name="connsiteY16" fmla="*/ 5247525 h 6858000"/>
                <a:gd name="connsiteX17" fmla="*/ 8426254 w 9107210"/>
                <a:gd name="connsiteY17" fmla="*/ 5429647 h 6858000"/>
                <a:gd name="connsiteX18" fmla="*/ 8337174 w 9107210"/>
                <a:gd name="connsiteY18" fmla="*/ 5510552 h 6858000"/>
                <a:gd name="connsiteX19" fmla="*/ 8243200 w 9107210"/>
                <a:gd name="connsiteY19" fmla="*/ 5582948 h 6858000"/>
                <a:gd name="connsiteX20" fmla="*/ 7868330 w 9107210"/>
                <a:gd name="connsiteY20" fmla="*/ 5811104 h 6858000"/>
                <a:gd name="connsiteX21" fmla="*/ 7538916 w 9107210"/>
                <a:gd name="connsiteY21" fmla="*/ 6018899 h 6858000"/>
                <a:gd name="connsiteX22" fmla="*/ 7391280 w 9107210"/>
                <a:gd name="connsiteY22" fmla="*/ 6134132 h 6858000"/>
                <a:gd name="connsiteX23" fmla="*/ 7252511 w 9107210"/>
                <a:gd name="connsiteY23" fmla="*/ 6259105 h 6858000"/>
                <a:gd name="connsiteX24" fmla="*/ 7185601 w 9107210"/>
                <a:gd name="connsiteY24" fmla="*/ 6325894 h 6858000"/>
                <a:gd name="connsiteX25" fmla="*/ 7116651 w 9107210"/>
                <a:gd name="connsiteY25" fmla="*/ 6397010 h 6858000"/>
                <a:gd name="connsiteX26" fmla="*/ 6978545 w 9107210"/>
                <a:gd name="connsiteY26" fmla="*/ 6541607 h 6858000"/>
                <a:gd name="connsiteX27" fmla="*/ 6693009 w 9107210"/>
                <a:gd name="connsiteY27" fmla="*/ 6832716 h 6858000"/>
                <a:gd name="connsiteX28" fmla="*/ 6667488 w 9107210"/>
                <a:gd name="connsiteY28" fmla="*/ 6858000 h 6858000"/>
                <a:gd name="connsiteX29" fmla="*/ 6056793 w 9107210"/>
                <a:gd name="connsiteY29" fmla="*/ 6858000 h 6858000"/>
                <a:gd name="connsiteX30" fmla="*/ 6077345 w 9107210"/>
                <a:gd name="connsiteY30" fmla="*/ 6835420 h 6858000"/>
                <a:gd name="connsiteX31" fmla="*/ 6208519 w 9107210"/>
                <a:gd name="connsiteY31" fmla="*/ 6683989 h 6858000"/>
                <a:gd name="connsiteX32" fmla="*/ 6340001 w 9107210"/>
                <a:gd name="connsiteY32" fmla="*/ 6529852 h 6858000"/>
                <a:gd name="connsiteX33" fmla="*/ 6611419 w 9107210"/>
                <a:gd name="connsiteY33" fmla="*/ 6219317 h 6858000"/>
                <a:gd name="connsiteX34" fmla="*/ 6757678 w 9107210"/>
                <a:gd name="connsiteY34" fmla="*/ 6068228 h 6858000"/>
                <a:gd name="connsiteX35" fmla="*/ 6833713 w 9107210"/>
                <a:gd name="connsiteY35" fmla="*/ 5994061 h 6858000"/>
                <a:gd name="connsiteX36" fmla="*/ 6915148 w 9107210"/>
                <a:gd name="connsiteY36" fmla="*/ 5918812 h 6858000"/>
                <a:gd name="connsiteX37" fmla="*/ 7276311 w 9107210"/>
                <a:gd name="connsiteY37" fmla="*/ 5650229 h 6858000"/>
                <a:gd name="connsiteX38" fmla="*/ 7664942 w 9107210"/>
                <a:gd name="connsiteY38" fmla="*/ 5445681 h 6858000"/>
                <a:gd name="connsiteX39" fmla="*/ 7848505 w 9107210"/>
                <a:gd name="connsiteY39" fmla="*/ 5358333 h 6858000"/>
                <a:gd name="connsiteX40" fmla="*/ 8011785 w 9107210"/>
                <a:gd name="connsiteY40" fmla="*/ 5267788 h 6858000"/>
                <a:gd name="connsiteX41" fmla="*/ 8260273 w 9107210"/>
                <a:gd name="connsiteY41" fmla="*/ 5034370 h 6858000"/>
                <a:gd name="connsiteX42" fmla="*/ 8417589 w 9107210"/>
                <a:gd name="connsiteY42" fmla="*/ 4714488 h 6858000"/>
                <a:gd name="connsiteX43" fmla="*/ 8495000 w 9107210"/>
                <a:gd name="connsiteY43" fmla="*/ 4346409 h 6858000"/>
                <a:gd name="connsiteX44" fmla="*/ 8508556 w 9107210"/>
                <a:gd name="connsiteY44" fmla="*/ 3971101 h 6858000"/>
                <a:gd name="connsiteX45" fmla="*/ 8483330 w 9107210"/>
                <a:gd name="connsiteY45" fmla="*/ 3600710 h 6858000"/>
                <a:gd name="connsiteX46" fmla="*/ 8425336 w 9107210"/>
                <a:gd name="connsiteY46" fmla="*/ 3236121 h 6858000"/>
                <a:gd name="connsiteX47" fmla="*/ 8334575 w 9107210"/>
                <a:gd name="connsiteY47" fmla="*/ 2877977 h 6858000"/>
                <a:gd name="connsiteX48" fmla="*/ 8087513 w 9107210"/>
                <a:gd name="connsiteY48" fmla="*/ 2174622 h 6858000"/>
                <a:gd name="connsiteX49" fmla="*/ 7723650 w 9107210"/>
                <a:gd name="connsiteY49" fmla="*/ 1507613 h 6858000"/>
                <a:gd name="connsiteX50" fmla="*/ 7501815 w 9107210"/>
                <a:gd name="connsiteY50" fmla="*/ 1192947 h 6858000"/>
                <a:gd name="connsiteX51" fmla="*/ 7254399 w 9107210"/>
                <a:gd name="connsiteY51" fmla="*/ 894361 h 6858000"/>
                <a:gd name="connsiteX52" fmla="*/ 6689339 w 9107210"/>
                <a:gd name="connsiteY52" fmla="*/ 354046 h 6858000"/>
                <a:gd name="connsiteX53" fmla="*/ 6206651 w 9107210"/>
                <a:gd name="connsiteY53" fmla="*/ 12626 h 6858000"/>
                <a:gd name="connsiteX54" fmla="*/ 1827105 w 9107210"/>
                <a:gd name="connsiteY54" fmla="*/ 0 h 6858000"/>
                <a:gd name="connsiteX55" fmla="*/ 2807607 w 9107210"/>
                <a:gd name="connsiteY55" fmla="*/ 0 h 6858000"/>
                <a:gd name="connsiteX56" fmla="*/ 2667958 w 9107210"/>
                <a:gd name="connsiteY56" fmla="*/ 88235 h 6858000"/>
                <a:gd name="connsiteX57" fmla="*/ 2354723 w 9107210"/>
                <a:gd name="connsiteY57" fmla="*/ 314947 h 6858000"/>
                <a:gd name="connsiteX58" fmla="*/ 2059963 w 9107210"/>
                <a:gd name="connsiteY58" fmla="*/ 561545 h 6858000"/>
                <a:gd name="connsiteX59" fmla="*/ 1780798 w 9107210"/>
                <a:gd name="connsiteY59" fmla="*/ 824425 h 6858000"/>
                <a:gd name="connsiteX60" fmla="*/ 954714 w 9107210"/>
                <a:gd name="connsiteY60" fmla="*/ 2094309 h 6858000"/>
                <a:gd name="connsiteX61" fmla="*/ 732676 w 9107210"/>
                <a:gd name="connsiteY61" fmla="*/ 2813646 h 6858000"/>
                <a:gd name="connsiteX62" fmla="*/ 673867 w 9107210"/>
                <a:gd name="connsiteY62" fmla="*/ 3183989 h 6858000"/>
                <a:gd name="connsiteX63" fmla="*/ 647621 w 9107210"/>
                <a:gd name="connsiteY63" fmla="*/ 3557281 h 6858000"/>
                <a:gd name="connsiteX64" fmla="*/ 653381 w 9107210"/>
                <a:gd name="connsiteY64" fmla="*/ 3931214 h 6858000"/>
                <a:gd name="connsiteX65" fmla="*/ 690428 w 9107210"/>
                <a:gd name="connsiteY65" fmla="*/ 4303719 h 6858000"/>
                <a:gd name="connsiteX66" fmla="*/ 871801 w 9107210"/>
                <a:gd name="connsiteY66" fmla="*/ 5033041 h 6858000"/>
                <a:gd name="connsiteX67" fmla="*/ 1197749 w 9107210"/>
                <a:gd name="connsiteY67" fmla="*/ 5718494 h 6858000"/>
                <a:gd name="connsiteX68" fmla="*/ 1411480 w 9107210"/>
                <a:gd name="connsiteY68" fmla="*/ 6036703 h 6858000"/>
                <a:gd name="connsiteX69" fmla="*/ 1530170 w 9107210"/>
                <a:gd name="connsiteY69" fmla="*/ 6188430 h 6858000"/>
                <a:gd name="connsiteX70" fmla="*/ 1657165 w 9107210"/>
                <a:gd name="connsiteY70" fmla="*/ 6335385 h 6858000"/>
                <a:gd name="connsiteX71" fmla="*/ 1931343 w 9107210"/>
                <a:gd name="connsiteY71" fmla="*/ 6612896 h 6858000"/>
                <a:gd name="connsiteX72" fmla="*/ 2220133 w 9107210"/>
                <a:gd name="connsiteY72" fmla="*/ 6858000 h 6858000"/>
                <a:gd name="connsiteX73" fmla="*/ 1539862 w 9107210"/>
                <a:gd name="connsiteY73" fmla="*/ 6858000 h 6858000"/>
                <a:gd name="connsiteX74" fmla="*/ 1307111 w 9107210"/>
                <a:gd name="connsiteY74" fmla="*/ 6648873 h 6858000"/>
                <a:gd name="connsiteX75" fmla="*/ 750258 w 9107210"/>
                <a:gd name="connsiteY75" fmla="*/ 5987570 h 6858000"/>
                <a:gd name="connsiteX76" fmla="*/ 335382 w 9107210"/>
                <a:gd name="connsiteY76" fmla="*/ 5229279 h 6858000"/>
                <a:gd name="connsiteX77" fmla="*/ 79351 w 9107210"/>
                <a:gd name="connsiteY77" fmla="*/ 4403854 h 6858000"/>
                <a:gd name="connsiteX78" fmla="*/ 16007 w 9107210"/>
                <a:gd name="connsiteY78" fmla="*/ 3975723 h 6858000"/>
                <a:gd name="connsiteX79" fmla="*/ 871 w 9107210"/>
                <a:gd name="connsiteY79" fmla="*/ 3543362 h 6858000"/>
                <a:gd name="connsiteX80" fmla="*/ 32519 w 9107210"/>
                <a:gd name="connsiteY80" fmla="*/ 3112085 h 6858000"/>
                <a:gd name="connsiteX81" fmla="*/ 108502 w 9107210"/>
                <a:gd name="connsiteY81" fmla="*/ 2686511 h 6858000"/>
                <a:gd name="connsiteX82" fmla="*/ 378239 w 9107210"/>
                <a:gd name="connsiteY82" fmla="*/ 1865955 h 6858000"/>
                <a:gd name="connsiteX83" fmla="*/ 1343701 w 9107210"/>
                <a:gd name="connsiteY83" fmla="*/ 431508 h 6858000"/>
                <a:gd name="connsiteX84" fmla="*/ 1661853 w 9107210"/>
                <a:gd name="connsiteY84" fmla="*/ 13026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9107210" h="6858000">
                  <a:moveTo>
                    <a:pt x="6184722" y="0"/>
                  </a:moveTo>
                  <a:lnTo>
                    <a:pt x="6985680" y="0"/>
                  </a:lnTo>
                  <a:lnTo>
                    <a:pt x="7324323" y="247136"/>
                  </a:lnTo>
                  <a:cubicBezTo>
                    <a:pt x="7437502" y="336500"/>
                    <a:pt x="7547171" y="430254"/>
                    <a:pt x="7652712" y="528495"/>
                  </a:cubicBezTo>
                  <a:cubicBezTo>
                    <a:pt x="7863743" y="724929"/>
                    <a:pt x="8060097" y="937593"/>
                    <a:pt x="8236677" y="1166289"/>
                  </a:cubicBezTo>
                  <a:cubicBezTo>
                    <a:pt x="8413818" y="1394594"/>
                    <a:pt x="8570168" y="1639471"/>
                    <a:pt x="8704298" y="1897038"/>
                  </a:cubicBezTo>
                  <a:cubicBezTo>
                    <a:pt x="8770803" y="2026141"/>
                    <a:pt x="8830836" y="2158786"/>
                    <a:pt x="8885160" y="2294087"/>
                  </a:cubicBezTo>
                  <a:cubicBezTo>
                    <a:pt x="8898360" y="2328071"/>
                    <a:pt x="8912169" y="2361810"/>
                    <a:pt x="8924247" y="2396286"/>
                  </a:cubicBezTo>
                  <a:lnTo>
                    <a:pt x="8960022" y="2499767"/>
                  </a:lnTo>
                  <a:lnTo>
                    <a:pt x="8991720" y="2604671"/>
                  </a:lnTo>
                  <a:cubicBezTo>
                    <a:pt x="9002116" y="2639690"/>
                    <a:pt x="9010474" y="2675346"/>
                    <a:pt x="9019646" y="2710708"/>
                  </a:cubicBezTo>
                  <a:cubicBezTo>
                    <a:pt x="9089055" y="2995079"/>
                    <a:pt x="9113620" y="3289927"/>
                    <a:pt x="9105822" y="3582266"/>
                  </a:cubicBezTo>
                  <a:cubicBezTo>
                    <a:pt x="9101796" y="3728484"/>
                    <a:pt x="9085744" y="3874458"/>
                    <a:pt x="9057716" y="4017873"/>
                  </a:cubicBezTo>
                  <a:cubicBezTo>
                    <a:pt x="9029534" y="4161336"/>
                    <a:pt x="8990497" y="4302046"/>
                    <a:pt x="8945600" y="4439659"/>
                  </a:cubicBezTo>
                  <a:cubicBezTo>
                    <a:pt x="8900857" y="4577566"/>
                    <a:pt x="8852901" y="4711784"/>
                    <a:pt x="8796080" y="4847428"/>
                  </a:cubicBezTo>
                  <a:cubicBezTo>
                    <a:pt x="8767695" y="4915152"/>
                    <a:pt x="8737016" y="4982926"/>
                    <a:pt x="8702056" y="5050108"/>
                  </a:cubicBezTo>
                  <a:cubicBezTo>
                    <a:pt x="8666485" y="5116997"/>
                    <a:pt x="8627347" y="5183687"/>
                    <a:pt x="8581125" y="5247525"/>
                  </a:cubicBezTo>
                  <a:cubicBezTo>
                    <a:pt x="8535565" y="5311660"/>
                    <a:pt x="8483534" y="5373185"/>
                    <a:pt x="8426254" y="5429647"/>
                  </a:cubicBezTo>
                  <a:cubicBezTo>
                    <a:pt x="8397512" y="5457779"/>
                    <a:pt x="8367801" y="5484879"/>
                    <a:pt x="8337174" y="5510552"/>
                  </a:cubicBezTo>
                  <a:cubicBezTo>
                    <a:pt x="8306444" y="5536077"/>
                    <a:pt x="8274899" y="5560029"/>
                    <a:pt x="8243200" y="5582948"/>
                  </a:cubicBezTo>
                  <a:cubicBezTo>
                    <a:pt x="8115543" y="5674574"/>
                    <a:pt x="7986203" y="5743233"/>
                    <a:pt x="7868330" y="5811104"/>
                  </a:cubicBezTo>
                  <a:cubicBezTo>
                    <a:pt x="7749844" y="5878385"/>
                    <a:pt x="7640685" y="5945126"/>
                    <a:pt x="7538916" y="6018899"/>
                  </a:cubicBezTo>
                  <a:cubicBezTo>
                    <a:pt x="7487749" y="6055392"/>
                    <a:pt x="7438777" y="6093950"/>
                    <a:pt x="7391280" y="6134132"/>
                  </a:cubicBezTo>
                  <a:cubicBezTo>
                    <a:pt x="7343427" y="6173921"/>
                    <a:pt x="7297511" y="6215922"/>
                    <a:pt x="7252511" y="6259105"/>
                  </a:cubicBezTo>
                  <a:cubicBezTo>
                    <a:pt x="7229784" y="6280990"/>
                    <a:pt x="7208635" y="6302433"/>
                    <a:pt x="7185601" y="6325894"/>
                  </a:cubicBezTo>
                  <a:lnTo>
                    <a:pt x="7116651" y="6397010"/>
                  </a:lnTo>
                  <a:lnTo>
                    <a:pt x="6978545" y="6541607"/>
                  </a:lnTo>
                  <a:cubicBezTo>
                    <a:pt x="6885693" y="6638397"/>
                    <a:pt x="6789885" y="6734943"/>
                    <a:pt x="6693009" y="6832716"/>
                  </a:cubicBezTo>
                  <a:lnTo>
                    <a:pt x="6667488" y="6858000"/>
                  </a:lnTo>
                  <a:lnTo>
                    <a:pt x="6056793" y="6858000"/>
                  </a:lnTo>
                  <a:lnTo>
                    <a:pt x="6077345" y="6835420"/>
                  </a:lnTo>
                  <a:cubicBezTo>
                    <a:pt x="6121427" y="6785747"/>
                    <a:pt x="6164948" y="6735090"/>
                    <a:pt x="6208519" y="6683989"/>
                  </a:cubicBezTo>
                  <a:lnTo>
                    <a:pt x="6340001" y="6529852"/>
                  </a:lnTo>
                  <a:cubicBezTo>
                    <a:pt x="6428315" y="6426667"/>
                    <a:pt x="6516733" y="6321417"/>
                    <a:pt x="6611419" y="6219317"/>
                  </a:cubicBezTo>
                  <a:cubicBezTo>
                    <a:pt x="6658864" y="6168363"/>
                    <a:pt x="6707584" y="6117950"/>
                    <a:pt x="6757678" y="6068228"/>
                  </a:cubicBezTo>
                  <a:lnTo>
                    <a:pt x="6833713" y="5994061"/>
                  </a:lnTo>
                  <a:cubicBezTo>
                    <a:pt x="6859346" y="5969422"/>
                    <a:pt x="6887579" y="5943404"/>
                    <a:pt x="6915148" y="5918812"/>
                  </a:cubicBezTo>
                  <a:cubicBezTo>
                    <a:pt x="7026295" y="5819219"/>
                    <a:pt x="7148602" y="5729117"/>
                    <a:pt x="7276311" y="5650229"/>
                  </a:cubicBezTo>
                  <a:cubicBezTo>
                    <a:pt x="7403918" y="5571046"/>
                    <a:pt x="7537794" y="5505190"/>
                    <a:pt x="7664942" y="5445681"/>
                  </a:cubicBezTo>
                  <a:cubicBezTo>
                    <a:pt x="7728491" y="5416024"/>
                    <a:pt x="7790410" y="5387449"/>
                    <a:pt x="7848505" y="5358333"/>
                  </a:cubicBezTo>
                  <a:cubicBezTo>
                    <a:pt x="7906805" y="5329315"/>
                    <a:pt x="7961843" y="5300101"/>
                    <a:pt x="8011785" y="5267788"/>
                  </a:cubicBezTo>
                  <a:cubicBezTo>
                    <a:pt x="8112281" y="5203950"/>
                    <a:pt x="8193615" y="5128111"/>
                    <a:pt x="8260273" y="5034370"/>
                  </a:cubicBezTo>
                  <a:cubicBezTo>
                    <a:pt x="8326370" y="4940776"/>
                    <a:pt x="8378657" y="4831640"/>
                    <a:pt x="8417589" y="4714488"/>
                  </a:cubicBezTo>
                  <a:cubicBezTo>
                    <a:pt x="8456372" y="4597485"/>
                    <a:pt x="8481140" y="4471332"/>
                    <a:pt x="8495000" y="4346409"/>
                  </a:cubicBezTo>
                  <a:cubicBezTo>
                    <a:pt x="8508404" y="4221044"/>
                    <a:pt x="8511359" y="4095482"/>
                    <a:pt x="8508556" y="3971101"/>
                  </a:cubicBezTo>
                  <a:cubicBezTo>
                    <a:pt x="8504530" y="3846571"/>
                    <a:pt x="8495663" y="3723222"/>
                    <a:pt x="8483330" y="3600710"/>
                  </a:cubicBezTo>
                  <a:cubicBezTo>
                    <a:pt x="8470793" y="3478148"/>
                    <a:pt x="8451888" y="3356421"/>
                    <a:pt x="8425336" y="3236121"/>
                  </a:cubicBezTo>
                  <a:cubicBezTo>
                    <a:pt x="8399091" y="3115774"/>
                    <a:pt x="8367801" y="2996655"/>
                    <a:pt x="8334575" y="2877977"/>
                  </a:cubicBezTo>
                  <a:cubicBezTo>
                    <a:pt x="8268222" y="2640772"/>
                    <a:pt x="8190100" y="2404057"/>
                    <a:pt x="8087513" y="2174622"/>
                  </a:cubicBezTo>
                  <a:cubicBezTo>
                    <a:pt x="7985081" y="1945237"/>
                    <a:pt x="7863233" y="1721900"/>
                    <a:pt x="7723650" y="1507613"/>
                  </a:cubicBezTo>
                  <a:cubicBezTo>
                    <a:pt x="7653527" y="1400692"/>
                    <a:pt x="7579684" y="1295589"/>
                    <a:pt x="7501815" y="1192947"/>
                  </a:cubicBezTo>
                  <a:cubicBezTo>
                    <a:pt x="7423844" y="1090353"/>
                    <a:pt x="7340778" y="991103"/>
                    <a:pt x="7254399" y="894361"/>
                  </a:cubicBezTo>
                  <a:cubicBezTo>
                    <a:pt x="7082047" y="700485"/>
                    <a:pt x="6893083" y="519052"/>
                    <a:pt x="6689339" y="354046"/>
                  </a:cubicBezTo>
                  <a:cubicBezTo>
                    <a:pt x="6536914" y="229775"/>
                    <a:pt x="6375602" y="115325"/>
                    <a:pt x="6206651" y="12626"/>
                  </a:cubicBezTo>
                  <a:close/>
                  <a:moveTo>
                    <a:pt x="1827105" y="0"/>
                  </a:moveTo>
                  <a:lnTo>
                    <a:pt x="2807607" y="0"/>
                  </a:lnTo>
                  <a:lnTo>
                    <a:pt x="2667958" y="88235"/>
                  </a:lnTo>
                  <a:cubicBezTo>
                    <a:pt x="2560098" y="159777"/>
                    <a:pt x="2455754" y="235690"/>
                    <a:pt x="2354723" y="314947"/>
                  </a:cubicBezTo>
                  <a:cubicBezTo>
                    <a:pt x="2253464" y="394030"/>
                    <a:pt x="2156943" y="478181"/>
                    <a:pt x="2059963" y="561545"/>
                  </a:cubicBezTo>
                  <a:cubicBezTo>
                    <a:pt x="1962831" y="644811"/>
                    <a:pt x="1868297" y="731322"/>
                    <a:pt x="1780798" y="824425"/>
                  </a:cubicBezTo>
                  <a:cubicBezTo>
                    <a:pt x="1429010" y="1195013"/>
                    <a:pt x="1148011" y="1628455"/>
                    <a:pt x="954714" y="2094309"/>
                  </a:cubicBezTo>
                  <a:cubicBezTo>
                    <a:pt x="857938" y="2327186"/>
                    <a:pt x="783229" y="2568326"/>
                    <a:pt x="732676" y="2813646"/>
                  </a:cubicBezTo>
                  <a:cubicBezTo>
                    <a:pt x="707552" y="2936307"/>
                    <a:pt x="688085" y="3059952"/>
                    <a:pt x="673867" y="3183989"/>
                  </a:cubicBezTo>
                  <a:cubicBezTo>
                    <a:pt x="660056" y="3308075"/>
                    <a:pt x="651341" y="3432605"/>
                    <a:pt x="647621" y="3557281"/>
                  </a:cubicBezTo>
                  <a:cubicBezTo>
                    <a:pt x="644411" y="3681958"/>
                    <a:pt x="645329" y="3806733"/>
                    <a:pt x="653381" y="3931214"/>
                  </a:cubicBezTo>
                  <a:cubicBezTo>
                    <a:pt x="659852" y="4055792"/>
                    <a:pt x="672949" y="4179977"/>
                    <a:pt x="690428" y="4303719"/>
                  </a:cubicBezTo>
                  <a:cubicBezTo>
                    <a:pt x="726408" y="4551057"/>
                    <a:pt x="786440" y="4795835"/>
                    <a:pt x="871801" y="5033041"/>
                  </a:cubicBezTo>
                  <a:cubicBezTo>
                    <a:pt x="957007" y="5270247"/>
                    <a:pt x="1065962" y="5500322"/>
                    <a:pt x="1197749" y="5718494"/>
                  </a:cubicBezTo>
                  <a:cubicBezTo>
                    <a:pt x="1263846" y="5827433"/>
                    <a:pt x="1334937" y="5933813"/>
                    <a:pt x="1411480" y="6036703"/>
                  </a:cubicBezTo>
                  <a:cubicBezTo>
                    <a:pt x="1449548" y="6088295"/>
                    <a:pt x="1489451" y="6138609"/>
                    <a:pt x="1530170" y="6188430"/>
                  </a:cubicBezTo>
                  <a:cubicBezTo>
                    <a:pt x="1571447" y="6238055"/>
                    <a:pt x="1613644" y="6287336"/>
                    <a:pt x="1657165" y="6335385"/>
                  </a:cubicBezTo>
                  <a:cubicBezTo>
                    <a:pt x="1744079" y="6431708"/>
                    <a:pt x="1835644" y="6524282"/>
                    <a:pt x="1931343" y="6612896"/>
                  </a:cubicBezTo>
                  <a:lnTo>
                    <a:pt x="2220133" y="6858000"/>
                  </a:lnTo>
                  <a:lnTo>
                    <a:pt x="1539862" y="6858000"/>
                  </a:lnTo>
                  <a:lnTo>
                    <a:pt x="1307111" y="6648873"/>
                  </a:lnTo>
                  <a:cubicBezTo>
                    <a:pt x="1101839" y="6448063"/>
                    <a:pt x="913180" y="6225465"/>
                    <a:pt x="750258" y="5987570"/>
                  </a:cubicBezTo>
                  <a:cubicBezTo>
                    <a:pt x="587232" y="5749281"/>
                    <a:pt x="448261" y="5494813"/>
                    <a:pt x="335382" y="5229279"/>
                  </a:cubicBezTo>
                  <a:cubicBezTo>
                    <a:pt x="222298" y="4963793"/>
                    <a:pt x="137040" y="4686652"/>
                    <a:pt x="79351" y="4403854"/>
                  </a:cubicBezTo>
                  <a:cubicBezTo>
                    <a:pt x="50150" y="4262456"/>
                    <a:pt x="29767" y="4119385"/>
                    <a:pt x="16007" y="3975723"/>
                  </a:cubicBezTo>
                  <a:cubicBezTo>
                    <a:pt x="3930" y="3831964"/>
                    <a:pt x="-2441" y="3687614"/>
                    <a:pt x="871" y="3543362"/>
                  </a:cubicBezTo>
                  <a:cubicBezTo>
                    <a:pt x="3522" y="3399160"/>
                    <a:pt x="14172" y="3255105"/>
                    <a:pt x="32519" y="3112085"/>
                  </a:cubicBezTo>
                  <a:cubicBezTo>
                    <a:pt x="50508" y="2969014"/>
                    <a:pt x="76090" y="2826925"/>
                    <a:pt x="108502" y="2686511"/>
                  </a:cubicBezTo>
                  <a:cubicBezTo>
                    <a:pt x="173019" y="2405533"/>
                    <a:pt x="263474" y="2130703"/>
                    <a:pt x="378239" y="1865955"/>
                  </a:cubicBezTo>
                  <a:cubicBezTo>
                    <a:pt x="607922" y="1336607"/>
                    <a:pt x="935706" y="848228"/>
                    <a:pt x="1343701" y="431508"/>
                  </a:cubicBezTo>
                  <a:cubicBezTo>
                    <a:pt x="1446133" y="327783"/>
                    <a:pt x="1550910" y="225926"/>
                    <a:pt x="1661853" y="130268"/>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7" name="Freeform: Shape 16">
              <a:extLst>
                <a:ext uri="{FF2B5EF4-FFF2-40B4-BE49-F238E27FC236}">
                  <a16:creationId xmlns:a16="http://schemas.microsoft.com/office/drawing/2014/main" id="{6A0C77B5-3FAA-4D4F-9555-89D7516088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03402" y="3985"/>
              <a:ext cx="9767847" cy="6858000"/>
            </a:xfrm>
            <a:custGeom>
              <a:avLst/>
              <a:gdLst>
                <a:gd name="connsiteX0" fmla="*/ 7145704 w 9767847"/>
                <a:gd name="connsiteY0" fmla="*/ 0 h 6858000"/>
                <a:gd name="connsiteX1" fmla="*/ 7875738 w 9767847"/>
                <a:gd name="connsiteY1" fmla="*/ 0 h 6858000"/>
                <a:gd name="connsiteX2" fmla="*/ 7990553 w 9767847"/>
                <a:gd name="connsiteY2" fmla="*/ 85415 h 6858000"/>
                <a:gd name="connsiteX3" fmla="*/ 9767847 w 9767847"/>
                <a:gd name="connsiteY3" fmla="*/ 3653129 h 6858000"/>
                <a:gd name="connsiteX4" fmla="*/ 8652597 w 9767847"/>
                <a:gd name="connsiteY4" fmla="*/ 6594103 h 6858000"/>
                <a:gd name="connsiteX5" fmla="*/ 8399240 w 9767847"/>
                <a:gd name="connsiteY5" fmla="*/ 6858000 h 6858000"/>
                <a:gd name="connsiteX6" fmla="*/ 6766926 w 9767847"/>
                <a:gd name="connsiteY6" fmla="*/ 6858000 h 6858000"/>
                <a:gd name="connsiteX7" fmla="*/ 6804586 w 9767847"/>
                <a:gd name="connsiteY7" fmla="*/ 6821201 h 6858000"/>
                <a:gd name="connsiteX8" fmla="*/ 6881735 w 9767847"/>
                <a:gd name="connsiteY8" fmla="*/ 6745295 h 6858000"/>
                <a:gd name="connsiteX9" fmla="*/ 6958883 w 9767847"/>
                <a:gd name="connsiteY9" fmla="*/ 6668920 h 6858000"/>
                <a:gd name="connsiteX10" fmla="*/ 7267925 w 9767847"/>
                <a:gd name="connsiteY10" fmla="*/ 6359792 h 6858000"/>
                <a:gd name="connsiteX11" fmla="*/ 7424360 w 9767847"/>
                <a:gd name="connsiteY11" fmla="*/ 6204783 h 6858000"/>
                <a:gd name="connsiteX12" fmla="*/ 7504938 w 9767847"/>
                <a:gd name="connsiteY12" fmla="*/ 6126806 h 6858000"/>
                <a:gd name="connsiteX13" fmla="*/ 7546396 w 9767847"/>
                <a:gd name="connsiteY13" fmla="*/ 6087795 h 6858000"/>
                <a:gd name="connsiteX14" fmla="*/ 7588002 w 9767847"/>
                <a:gd name="connsiteY14" fmla="*/ 6049630 h 6858000"/>
                <a:gd name="connsiteX15" fmla="*/ 7631000 w 9767847"/>
                <a:gd name="connsiteY15" fmla="*/ 6010807 h 6858000"/>
                <a:gd name="connsiteX16" fmla="*/ 7675440 w 9767847"/>
                <a:gd name="connsiteY16" fmla="*/ 5972407 h 6858000"/>
                <a:gd name="connsiteX17" fmla="*/ 7720626 w 9767847"/>
                <a:gd name="connsiteY17" fmla="*/ 5934949 h 6858000"/>
                <a:gd name="connsiteX18" fmla="*/ 7766458 w 9767847"/>
                <a:gd name="connsiteY18" fmla="*/ 5898432 h 6858000"/>
                <a:gd name="connsiteX19" fmla="*/ 7955254 w 9767847"/>
                <a:gd name="connsiteY19" fmla="*/ 5760926 h 6858000"/>
                <a:gd name="connsiteX20" fmla="*/ 8352678 w 9767847"/>
                <a:gd name="connsiteY20" fmla="*/ 5521728 h 6858000"/>
                <a:gd name="connsiteX21" fmla="*/ 8451350 w 9767847"/>
                <a:gd name="connsiteY21" fmla="*/ 5469352 h 6858000"/>
                <a:gd name="connsiteX22" fmla="*/ 8548532 w 9767847"/>
                <a:gd name="connsiteY22" fmla="*/ 5417493 h 6858000"/>
                <a:gd name="connsiteX23" fmla="*/ 8729473 w 9767847"/>
                <a:gd name="connsiteY23" fmla="*/ 5314059 h 6858000"/>
                <a:gd name="connsiteX24" fmla="*/ 8770781 w 9767847"/>
                <a:gd name="connsiteY24" fmla="*/ 5287330 h 6858000"/>
                <a:gd name="connsiteX25" fmla="*/ 8790964 w 9767847"/>
                <a:gd name="connsiteY25" fmla="*/ 5273590 h 6858000"/>
                <a:gd name="connsiteX26" fmla="*/ 8810499 w 9767847"/>
                <a:gd name="connsiteY26" fmla="*/ 5259801 h 6858000"/>
                <a:gd name="connsiteX27" fmla="*/ 8883571 w 9767847"/>
                <a:gd name="connsiteY27" fmla="*/ 5202577 h 6858000"/>
                <a:gd name="connsiteX28" fmla="*/ 9006651 w 9767847"/>
                <a:gd name="connsiteY28" fmla="*/ 5074625 h 6858000"/>
                <a:gd name="connsiteX29" fmla="*/ 9033494 w 9767847"/>
                <a:gd name="connsiteY29" fmla="*/ 5038203 h 6858000"/>
                <a:gd name="connsiteX30" fmla="*/ 9040305 w 9767847"/>
                <a:gd name="connsiteY30" fmla="*/ 5028649 h 6858000"/>
                <a:gd name="connsiteX31" fmla="*/ 9046568 w 9767847"/>
                <a:gd name="connsiteY31" fmla="*/ 5019379 h 6858000"/>
                <a:gd name="connsiteX32" fmla="*/ 9058846 w 9767847"/>
                <a:gd name="connsiteY32" fmla="*/ 5000743 h 6858000"/>
                <a:gd name="connsiteX33" fmla="*/ 9104529 w 9767847"/>
                <a:gd name="connsiteY33" fmla="*/ 4922203 h 6858000"/>
                <a:gd name="connsiteX34" fmla="*/ 9181081 w 9767847"/>
                <a:gd name="connsiteY34" fmla="*/ 4748792 h 6858000"/>
                <a:gd name="connsiteX35" fmla="*/ 9240731 w 9767847"/>
                <a:gd name="connsiteY35" fmla="*/ 4561970 h 6858000"/>
                <a:gd name="connsiteX36" fmla="*/ 9265388 w 9767847"/>
                <a:gd name="connsiteY36" fmla="*/ 4465171 h 6858000"/>
                <a:gd name="connsiteX37" fmla="*/ 9276571 w 9767847"/>
                <a:gd name="connsiteY37" fmla="*/ 4416041 h 6858000"/>
                <a:gd name="connsiteX38" fmla="*/ 9281841 w 9767847"/>
                <a:gd name="connsiteY38" fmla="*/ 4391477 h 6858000"/>
                <a:gd name="connsiteX39" fmla="*/ 9286513 w 9767847"/>
                <a:gd name="connsiteY39" fmla="*/ 4368936 h 6858000"/>
                <a:gd name="connsiteX40" fmla="*/ 9296754 w 9767847"/>
                <a:gd name="connsiteY40" fmla="*/ 4316136 h 6858000"/>
                <a:gd name="connsiteX41" fmla="*/ 9301029 w 9767847"/>
                <a:gd name="connsiteY41" fmla="*/ 4293172 h 6858000"/>
                <a:gd name="connsiteX42" fmla="*/ 9302818 w 9767847"/>
                <a:gd name="connsiteY42" fmla="*/ 4282679 h 6858000"/>
                <a:gd name="connsiteX43" fmla="*/ 9304658 w 9767847"/>
                <a:gd name="connsiteY43" fmla="*/ 4270914 h 6858000"/>
                <a:gd name="connsiteX44" fmla="*/ 9312810 w 9767847"/>
                <a:gd name="connsiteY44" fmla="*/ 4220043 h 6858000"/>
                <a:gd name="connsiteX45" fmla="*/ 9316887 w 9767847"/>
                <a:gd name="connsiteY45" fmla="*/ 4194584 h 6858000"/>
                <a:gd name="connsiteX46" fmla="*/ 9318923 w 9767847"/>
                <a:gd name="connsiteY46" fmla="*/ 4181878 h 6858000"/>
                <a:gd name="connsiteX47" fmla="*/ 9320515 w 9767847"/>
                <a:gd name="connsiteY47" fmla="*/ 4168984 h 6858000"/>
                <a:gd name="connsiteX48" fmla="*/ 9332445 w 9767847"/>
                <a:gd name="connsiteY48" fmla="*/ 4069079 h 6858000"/>
                <a:gd name="connsiteX49" fmla="*/ 9336173 w 9767847"/>
                <a:gd name="connsiteY49" fmla="*/ 4022774 h 6858000"/>
                <a:gd name="connsiteX50" fmla="*/ 9340199 w 9767847"/>
                <a:gd name="connsiteY50" fmla="*/ 3969269 h 6858000"/>
                <a:gd name="connsiteX51" fmla="*/ 9347557 w 9767847"/>
                <a:gd name="connsiteY51" fmla="*/ 3770070 h 6858000"/>
                <a:gd name="connsiteX52" fmla="*/ 9346364 w 9767847"/>
                <a:gd name="connsiteY52" fmla="*/ 3669036 h 6858000"/>
                <a:gd name="connsiteX53" fmla="*/ 9344921 w 9767847"/>
                <a:gd name="connsiteY53" fmla="*/ 3619341 h 6858000"/>
                <a:gd name="connsiteX54" fmla="*/ 9344524 w 9767847"/>
                <a:gd name="connsiteY54" fmla="*/ 3607624 h 6858000"/>
                <a:gd name="connsiteX55" fmla="*/ 9343728 w 9767847"/>
                <a:gd name="connsiteY55" fmla="*/ 3594872 h 6858000"/>
                <a:gd name="connsiteX56" fmla="*/ 9342188 w 9767847"/>
                <a:gd name="connsiteY56" fmla="*/ 3569366 h 6858000"/>
                <a:gd name="connsiteX57" fmla="*/ 9339056 w 9767847"/>
                <a:gd name="connsiteY57" fmla="*/ 3518354 h 6858000"/>
                <a:gd name="connsiteX58" fmla="*/ 9334334 w 9767847"/>
                <a:gd name="connsiteY58" fmla="*/ 3467155 h 6858000"/>
                <a:gd name="connsiteX59" fmla="*/ 9329363 w 9767847"/>
                <a:gd name="connsiteY59" fmla="*/ 3415908 h 6858000"/>
                <a:gd name="connsiteX60" fmla="*/ 9328319 w 9767847"/>
                <a:gd name="connsiteY60" fmla="*/ 3404755 h 6858000"/>
                <a:gd name="connsiteX61" fmla="*/ 9327177 w 9767847"/>
                <a:gd name="connsiteY61" fmla="*/ 3394214 h 6858000"/>
                <a:gd name="connsiteX62" fmla="*/ 9324293 w 9767847"/>
                <a:gd name="connsiteY62" fmla="*/ 3370872 h 6858000"/>
                <a:gd name="connsiteX63" fmla="*/ 9320763 w 9767847"/>
                <a:gd name="connsiteY63" fmla="*/ 3344427 h 6858000"/>
                <a:gd name="connsiteX64" fmla="*/ 9317184 w 9767847"/>
                <a:gd name="connsiteY64" fmla="*/ 3315343 h 6858000"/>
                <a:gd name="connsiteX65" fmla="*/ 9311021 w 9767847"/>
                <a:gd name="connsiteY65" fmla="*/ 3270309 h 6858000"/>
                <a:gd name="connsiteX66" fmla="*/ 9302719 w 9767847"/>
                <a:gd name="connsiteY66" fmla="*/ 3219815 h 6858000"/>
                <a:gd name="connsiteX67" fmla="*/ 9293970 w 9767847"/>
                <a:gd name="connsiteY67" fmla="*/ 3169887 h 6858000"/>
                <a:gd name="connsiteX68" fmla="*/ 9252065 w 9767847"/>
                <a:gd name="connsiteY68" fmla="*/ 2971205 h 6858000"/>
                <a:gd name="connsiteX69" fmla="*/ 9227211 w 9767847"/>
                <a:gd name="connsiteY69" fmla="*/ 2872571 h 6858000"/>
                <a:gd name="connsiteX70" fmla="*/ 9220699 w 9767847"/>
                <a:gd name="connsiteY70" fmla="*/ 2848524 h 6858000"/>
                <a:gd name="connsiteX71" fmla="*/ 9213740 w 9767847"/>
                <a:gd name="connsiteY71" fmla="*/ 2824289 h 6858000"/>
                <a:gd name="connsiteX72" fmla="*/ 9199374 w 9767847"/>
                <a:gd name="connsiteY72" fmla="*/ 2775536 h 6858000"/>
                <a:gd name="connsiteX73" fmla="*/ 9061829 w 9767847"/>
                <a:gd name="connsiteY73" fmla="*/ 2389515 h 6858000"/>
                <a:gd name="connsiteX74" fmla="*/ 8978865 w 9767847"/>
                <a:gd name="connsiteY74" fmla="*/ 2200953 h 6858000"/>
                <a:gd name="connsiteX75" fmla="*/ 8956694 w 9767847"/>
                <a:gd name="connsiteY75" fmla="*/ 2154317 h 6858000"/>
                <a:gd name="connsiteX76" fmla="*/ 8934176 w 9767847"/>
                <a:gd name="connsiteY76" fmla="*/ 2108012 h 6858000"/>
                <a:gd name="connsiteX77" fmla="*/ 8887151 w 9767847"/>
                <a:gd name="connsiteY77" fmla="*/ 2015448 h 6858000"/>
                <a:gd name="connsiteX78" fmla="*/ 8787533 w 9767847"/>
                <a:gd name="connsiteY78" fmla="*/ 1832625 h 6858000"/>
                <a:gd name="connsiteX79" fmla="*/ 8761485 w 9767847"/>
                <a:gd name="connsiteY79" fmla="*/ 1787496 h 6858000"/>
                <a:gd name="connsiteX80" fmla="*/ 8734791 w 9767847"/>
                <a:gd name="connsiteY80" fmla="*/ 1741991 h 6858000"/>
                <a:gd name="connsiteX81" fmla="*/ 8680808 w 9767847"/>
                <a:gd name="connsiteY81" fmla="*/ 1652910 h 6858000"/>
                <a:gd name="connsiteX82" fmla="*/ 8567024 w 9767847"/>
                <a:gd name="connsiteY82" fmla="*/ 1477004 h 6858000"/>
                <a:gd name="connsiteX83" fmla="*/ 8537446 w 9767847"/>
                <a:gd name="connsiteY83" fmla="*/ 1433428 h 6858000"/>
                <a:gd name="connsiteX84" fmla="*/ 8507423 w 9767847"/>
                <a:gd name="connsiteY84" fmla="*/ 1389994 h 6858000"/>
                <a:gd name="connsiteX85" fmla="*/ 8446529 w 9767847"/>
                <a:gd name="connsiteY85" fmla="*/ 1304393 h 6858000"/>
                <a:gd name="connsiteX86" fmla="*/ 8319224 w 9767847"/>
                <a:gd name="connsiteY86" fmla="*/ 1135124 h 6858000"/>
                <a:gd name="connsiteX87" fmla="*/ 8286366 w 9767847"/>
                <a:gd name="connsiteY87" fmla="*/ 1093148 h 6858000"/>
                <a:gd name="connsiteX88" fmla="*/ 8270161 w 9767847"/>
                <a:gd name="connsiteY88" fmla="*/ 1072538 h 6858000"/>
                <a:gd name="connsiteX89" fmla="*/ 8253856 w 9767847"/>
                <a:gd name="connsiteY89" fmla="*/ 1052254 h 6858000"/>
                <a:gd name="connsiteX90" fmla="*/ 8186352 w 9767847"/>
                <a:gd name="connsiteY90" fmla="*/ 970373 h 6858000"/>
                <a:gd name="connsiteX91" fmla="*/ 8046768 w 9767847"/>
                <a:gd name="connsiteY91" fmla="*/ 809527 h 6858000"/>
                <a:gd name="connsiteX92" fmla="*/ 8010927 w 9767847"/>
                <a:gd name="connsiteY92" fmla="*/ 769951 h 6858000"/>
                <a:gd name="connsiteX93" fmla="*/ 7974788 w 9767847"/>
                <a:gd name="connsiteY93" fmla="*/ 730751 h 6858000"/>
                <a:gd name="connsiteX94" fmla="*/ 7901070 w 9767847"/>
                <a:gd name="connsiteY94" fmla="*/ 652823 h 6858000"/>
                <a:gd name="connsiteX95" fmla="*/ 7750054 w 9767847"/>
                <a:gd name="connsiteY95" fmla="*/ 501106 h 6858000"/>
                <a:gd name="connsiteX96" fmla="*/ 7592277 w 9767847"/>
                <a:gd name="connsiteY96" fmla="*/ 355319 h 6858000"/>
                <a:gd name="connsiteX97" fmla="*/ 7257734 w 9767847"/>
                <a:gd name="connsiteY97" fmla="*/ 81062 h 6858000"/>
                <a:gd name="connsiteX98" fmla="*/ 1892109 w 9767847"/>
                <a:gd name="connsiteY98" fmla="*/ 0 h 6858000"/>
                <a:gd name="connsiteX99" fmla="*/ 2298402 w 9767847"/>
                <a:gd name="connsiteY99" fmla="*/ 0 h 6858000"/>
                <a:gd name="connsiteX100" fmla="*/ 2135542 w 9767847"/>
                <a:gd name="connsiteY100" fmla="*/ 121879 h 6858000"/>
                <a:gd name="connsiteX101" fmla="*/ 1969576 w 9767847"/>
                <a:gd name="connsiteY101" fmla="*/ 259084 h 6858000"/>
                <a:gd name="connsiteX102" fmla="*/ 1659938 w 9767847"/>
                <a:gd name="connsiteY102" fmla="*/ 553953 h 6858000"/>
                <a:gd name="connsiteX103" fmla="*/ 729383 w 9767847"/>
                <a:gd name="connsiteY103" fmla="*/ 1940578 h 6858000"/>
                <a:gd name="connsiteX104" fmla="*/ 578465 w 9767847"/>
                <a:gd name="connsiteY104" fmla="*/ 2324905 h 6858000"/>
                <a:gd name="connsiteX105" fmla="*/ 465080 w 9767847"/>
                <a:gd name="connsiteY105" fmla="*/ 2718973 h 6858000"/>
                <a:gd name="connsiteX106" fmla="*/ 423820 w 9767847"/>
                <a:gd name="connsiteY106" fmla="*/ 2919535 h 6858000"/>
                <a:gd name="connsiteX107" fmla="*/ 392355 w 9767847"/>
                <a:gd name="connsiteY107" fmla="*/ 3122169 h 6858000"/>
                <a:gd name="connsiteX108" fmla="*/ 358801 w 9767847"/>
                <a:gd name="connsiteY108" fmla="*/ 3531013 h 6858000"/>
                <a:gd name="connsiteX109" fmla="*/ 410350 w 9767847"/>
                <a:gd name="connsiteY109" fmla="*/ 4352324 h 6858000"/>
                <a:gd name="connsiteX110" fmla="*/ 449022 w 9767847"/>
                <a:gd name="connsiteY110" fmla="*/ 4555147 h 6858000"/>
                <a:gd name="connsiteX111" fmla="*/ 498882 w 9767847"/>
                <a:gd name="connsiteY111" fmla="*/ 4756463 h 6858000"/>
                <a:gd name="connsiteX112" fmla="*/ 559775 w 9767847"/>
                <a:gd name="connsiteY112" fmla="*/ 4955755 h 6858000"/>
                <a:gd name="connsiteX113" fmla="*/ 631406 w 9767847"/>
                <a:gd name="connsiteY113" fmla="*/ 5152084 h 6858000"/>
                <a:gd name="connsiteX114" fmla="*/ 1023461 w 9767847"/>
                <a:gd name="connsiteY114" fmla="*/ 5898055 h 6858000"/>
                <a:gd name="connsiteX115" fmla="*/ 1575880 w 9767847"/>
                <a:gd name="connsiteY115" fmla="*/ 6551744 h 6858000"/>
                <a:gd name="connsiteX116" fmla="*/ 1905228 w 9767847"/>
                <a:gd name="connsiteY116" fmla="*/ 6833566 h 6858000"/>
                <a:gd name="connsiteX117" fmla="*/ 1938629 w 9767847"/>
                <a:gd name="connsiteY117" fmla="*/ 6858000 h 6858000"/>
                <a:gd name="connsiteX118" fmla="*/ 1368607 w 9767847"/>
                <a:gd name="connsiteY118" fmla="*/ 6858000 h 6858000"/>
                <a:gd name="connsiteX119" fmla="*/ 1115251 w 9767847"/>
                <a:gd name="connsiteY119" fmla="*/ 6594103 h 6858000"/>
                <a:gd name="connsiteX120" fmla="*/ 0 w 9767847"/>
                <a:gd name="connsiteY120" fmla="*/ 3653129 h 6858000"/>
                <a:gd name="connsiteX121" fmla="*/ 1777294 w 9767847"/>
                <a:gd name="connsiteY121" fmla="*/ 8541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Lst>
              <a:rect l="l" t="t" r="r" b="b"/>
              <a:pathLst>
                <a:path w="9767847" h="6858000">
                  <a:moveTo>
                    <a:pt x="7145704" y="0"/>
                  </a:moveTo>
                  <a:lnTo>
                    <a:pt x="7875738" y="0"/>
                  </a:lnTo>
                  <a:lnTo>
                    <a:pt x="7990553" y="85415"/>
                  </a:lnTo>
                  <a:cubicBezTo>
                    <a:pt x="9075991" y="933432"/>
                    <a:pt x="9767847" y="2216793"/>
                    <a:pt x="9767847" y="3653129"/>
                  </a:cubicBezTo>
                  <a:cubicBezTo>
                    <a:pt x="9767847" y="4770280"/>
                    <a:pt x="9349317" y="5794890"/>
                    <a:pt x="8652597" y="6594103"/>
                  </a:cubicBezTo>
                  <a:lnTo>
                    <a:pt x="8399240" y="6858000"/>
                  </a:lnTo>
                  <a:lnTo>
                    <a:pt x="6766926" y="6858000"/>
                  </a:lnTo>
                  <a:lnTo>
                    <a:pt x="6804586" y="6821201"/>
                  </a:lnTo>
                  <a:lnTo>
                    <a:pt x="6881735" y="6745295"/>
                  </a:lnTo>
                  <a:cubicBezTo>
                    <a:pt x="6907435" y="6719979"/>
                    <a:pt x="6933134" y="6694896"/>
                    <a:pt x="6958883" y="6668920"/>
                  </a:cubicBezTo>
                  <a:lnTo>
                    <a:pt x="7267925" y="6359792"/>
                  </a:lnTo>
                  <a:lnTo>
                    <a:pt x="7424360" y="6204783"/>
                  </a:lnTo>
                  <a:cubicBezTo>
                    <a:pt x="7450754" y="6178900"/>
                    <a:pt x="7477598" y="6152829"/>
                    <a:pt x="7504938" y="6126806"/>
                  </a:cubicBezTo>
                  <a:lnTo>
                    <a:pt x="7546396" y="6087795"/>
                  </a:lnTo>
                  <a:cubicBezTo>
                    <a:pt x="7560264" y="6074901"/>
                    <a:pt x="7574780" y="6061630"/>
                    <a:pt x="7588002" y="6049630"/>
                  </a:cubicBezTo>
                  <a:lnTo>
                    <a:pt x="7631000" y="6010807"/>
                  </a:lnTo>
                  <a:lnTo>
                    <a:pt x="7675440" y="5972407"/>
                  </a:lnTo>
                  <a:cubicBezTo>
                    <a:pt x="7690404" y="5959796"/>
                    <a:pt x="7705564" y="5947419"/>
                    <a:pt x="7720626" y="5934949"/>
                  </a:cubicBezTo>
                  <a:cubicBezTo>
                    <a:pt x="7735738" y="5922525"/>
                    <a:pt x="7751197" y="5910619"/>
                    <a:pt x="7766458" y="5898432"/>
                  </a:cubicBezTo>
                  <a:cubicBezTo>
                    <a:pt x="7827949" y="5850290"/>
                    <a:pt x="7890979" y="5804597"/>
                    <a:pt x="7955254" y="5760926"/>
                  </a:cubicBezTo>
                  <a:cubicBezTo>
                    <a:pt x="8083800" y="5673632"/>
                    <a:pt x="8216872" y="5594434"/>
                    <a:pt x="8352678" y="5521728"/>
                  </a:cubicBezTo>
                  <a:lnTo>
                    <a:pt x="8451350" y="5469352"/>
                  </a:lnTo>
                  <a:lnTo>
                    <a:pt x="8548532" y="5417493"/>
                  </a:lnTo>
                  <a:cubicBezTo>
                    <a:pt x="8612110" y="5383188"/>
                    <a:pt x="8673251" y="5349306"/>
                    <a:pt x="8729473" y="5314059"/>
                  </a:cubicBezTo>
                  <a:cubicBezTo>
                    <a:pt x="8743591" y="5305213"/>
                    <a:pt x="8757161" y="5296459"/>
                    <a:pt x="8770781" y="5287330"/>
                  </a:cubicBezTo>
                  <a:cubicBezTo>
                    <a:pt x="8777591" y="5282765"/>
                    <a:pt x="8784451" y="5278201"/>
                    <a:pt x="8790964" y="5273590"/>
                  </a:cubicBezTo>
                  <a:cubicBezTo>
                    <a:pt x="8797574" y="5268977"/>
                    <a:pt x="8804235" y="5264412"/>
                    <a:pt x="8810499" y="5259801"/>
                  </a:cubicBezTo>
                  <a:cubicBezTo>
                    <a:pt x="8835999" y="5241401"/>
                    <a:pt x="8860407" y="5222389"/>
                    <a:pt x="8883571" y="5202577"/>
                  </a:cubicBezTo>
                  <a:cubicBezTo>
                    <a:pt x="8929900" y="5162954"/>
                    <a:pt x="8971258" y="5120413"/>
                    <a:pt x="9006651" y="5074625"/>
                  </a:cubicBezTo>
                  <a:cubicBezTo>
                    <a:pt x="9015351" y="5063426"/>
                    <a:pt x="9024398" y="5050955"/>
                    <a:pt x="9033494" y="5038203"/>
                  </a:cubicBezTo>
                  <a:lnTo>
                    <a:pt x="9040305" y="5028649"/>
                  </a:lnTo>
                  <a:lnTo>
                    <a:pt x="9046568" y="5019379"/>
                  </a:lnTo>
                  <a:cubicBezTo>
                    <a:pt x="9050743" y="5013261"/>
                    <a:pt x="9054819" y="5007050"/>
                    <a:pt x="9058846" y="5000743"/>
                  </a:cubicBezTo>
                  <a:cubicBezTo>
                    <a:pt x="9075002" y="4975615"/>
                    <a:pt x="9090212" y="4949403"/>
                    <a:pt x="9104529" y="4922203"/>
                  </a:cubicBezTo>
                  <a:cubicBezTo>
                    <a:pt x="9133211" y="4867850"/>
                    <a:pt x="9158313" y="4809545"/>
                    <a:pt x="9181081" y="4748792"/>
                  </a:cubicBezTo>
                  <a:cubicBezTo>
                    <a:pt x="9203748" y="4688276"/>
                    <a:pt x="9223383" y="4625876"/>
                    <a:pt x="9240731" y="4561970"/>
                  </a:cubicBezTo>
                  <a:cubicBezTo>
                    <a:pt x="9249481" y="4530064"/>
                    <a:pt x="9257682" y="4497782"/>
                    <a:pt x="9265388" y="4465171"/>
                  </a:cubicBezTo>
                  <a:cubicBezTo>
                    <a:pt x="9269215" y="4448842"/>
                    <a:pt x="9272943" y="4432465"/>
                    <a:pt x="9276571" y="4416041"/>
                  </a:cubicBezTo>
                  <a:lnTo>
                    <a:pt x="9281841" y="4391477"/>
                  </a:lnTo>
                  <a:lnTo>
                    <a:pt x="9286513" y="4368936"/>
                  </a:lnTo>
                  <a:lnTo>
                    <a:pt x="9296754" y="4316136"/>
                  </a:lnTo>
                  <a:lnTo>
                    <a:pt x="9301029" y="4293172"/>
                  </a:lnTo>
                  <a:lnTo>
                    <a:pt x="9302818" y="4282679"/>
                  </a:lnTo>
                  <a:lnTo>
                    <a:pt x="9304658" y="4270914"/>
                  </a:lnTo>
                  <a:lnTo>
                    <a:pt x="9312810" y="4220043"/>
                  </a:lnTo>
                  <a:lnTo>
                    <a:pt x="9316887" y="4194584"/>
                  </a:lnTo>
                  <a:lnTo>
                    <a:pt x="9318923" y="4181878"/>
                  </a:lnTo>
                  <a:cubicBezTo>
                    <a:pt x="9319570" y="4177644"/>
                    <a:pt x="9319969" y="4173267"/>
                    <a:pt x="9320515" y="4168984"/>
                  </a:cubicBezTo>
                  <a:lnTo>
                    <a:pt x="9332445" y="4069079"/>
                  </a:lnTo>
                  <a:cubicBezTo>
                    <a:pt x="9333836" y="4056468"/>
                    <a:pt x="9334880" y="4040986"/>
                    <a:pt x="9336173" y="4022774"/>
                  </a:cubicBezTo>
                  <a:lnTo>
                    <a:pt x="9340199" y="3969269"/>
                  </a:lnTo>
                  <a:cubicBezTo>
                    <a:pt x="9345071" y="3903904"/>
                    <a:pt x="9347358" y="3837081"/>
                    <a:pt x="9347557" y="3770070"/>
                  </a:cubicBezTo>
                  <a:cubicBezTo>
                    <a:pt x="9347656" y="3736518"/>
                    <a:pt x="9347209" y="3702871"/>
                    <a:pt x="9346364" y="3669036"/>
                  </a:cubicBezTo>
                  <a:lnTo>
                    <a:pt x="9344921" y="3619341"/>
                  </a:lnTo>
                  <a:lnTo>
                    <a:pt x="9344524" y="3607624"/>
                  </a:lnTo>
                  <a:lnTo>
                    <a:pt x="9343728" y="3594872"/>
                  </a:lnTo>
                  <a:lnTo>
                    <a:pt x="9342188" y="3569366"/>
                  </a:lnTo>
                  <a:lnTo>
                    <a:pt x="9339056" y="3518354"/>
                  </a:lnTo>
                  <a:cubicBezTo>
                    <a:pt x="9337914" y="3501319"/>
                    <a:pt x="9335874" y="3484236"/>
                    <a:pt x="9334334" y="3467155"/>
                  </a:cubicBezTo>
                  <a:lnTo>
                    <a:pt x="9329363" y="3415908"/>
                  </a:lnTo>
                  <a:lnTo>
                    <a:pt x="9328319" y="3404755"/>
                  </a:lnTo>
                  <a:lnTo>
                    <a:pt x="9327177" y="3394214"/>
                  </a:lnTo>
                  <a:lnTo>
                    <a:pt x="9324293" y="3370872"/>
                  </a:lnTo>
                  <a:lnTo>
                    <a:pt x="9320763" y="3344427"/>
                  </a:lnTo>
                  <a:lnTo>
                    <a:pt x="9317184" y="3315343"/>
                  </a:lnTo>
                  <a:cubicBezTo>
                    <a:pt x="9315594" y="3300991"/>
                    <a:pt x="9313506" y="3286404"/>
                    <a:pt x="9311021" y="3270309"/>
                  </a:cubicBezTo>
                  <a:lnTo>
                    <a:pt x="9302719" y="3219815"/>
                  </a:lnTo>
                  <a:cubicBezTo>
                    <a:pt x="9299936" y="3203157"/>
                    <a:pt x="9297003" y="3186498"/>
                    <a:pt x="9293970" y="3169887"/>
                  </a:cubicBezTo>
                  <a:cubicBezTo>
                    <a:pt x="9281891" y="3103393"/>
                    <a:pt x="9267674" y="3037182"/>
                    <a:pt x="9252065" y="2971205"/>
                  </a:cubicBezTo>
                  <a:cubicBezTo>
                    <a:pt x="9244261" y="2938265"/>
                    <a:pt x="9235959" y="2905371"/>
                    <a:pt x="9227211" y="2872571"/>
                  </a:cubicBezTo>
                  <a:lnTo>
                    <a:pt x="9220699" y="2848524"/>
                  </a:lnTo>
                  <a:lnTo>
                    <a:pt x="9213740" y="2824289"/>
                  </a:lnTo>
                  <a:cubicBezTo>
                    <a:pt x="9209216" y="2808147"/>
                    <a:pt x="9204345" y="2791866"/>
                    <a:pt x="9199374" y="2775536"/>
                  </a:cubicBezTo>
                  <a:cubicBezTo>
                    <a:pt x="9159855" y="2645184"/>
                    <a:pt x="9114272" y="2516197"/>
                    <a:pt x="9061829" y="2389515"/>
                  </a:cubicBezTo>
                  <a:cubicBezTo>
                    <a:pt x="9035582" y="2326175"/>
                    <a:pt x="9008043" y="2263258"/>
                    <a:pt x="8978865" y="2200953"/>
                  </a:cubicBezTo>
                  <a:lnTo>
                    <a:pt x="8956694" y="2154317"/>
                  </a:lnTo>
                  <a:lnTo>
                    <a:pt x="8934176" y="2108012"/>
                  </a:lnTo>
                  <a:cubicBezTo>
                    <a:pt x="8918915" y="2077189"/>
                    <a:pt x="8903157" y="2046130"/>
                    <a:pt x="8887151" y="2015448"/>
                  </a:cubicBezTo>
                  <a:cubicBezTo>
                    <a:pt x="8854988" y="1953989"/>
                    <a:pt x="8822082" y="1892908"/>
                    <a:pt x="8787533" y="1832625"/>
                  </a:cubicBezTo>
                  <a:lnTo>
                    <a:pt x="8761485" y="1787496"/>
                  </a:lnTo>
                  <a:lnTo>
                    <a:pt x="8734791" y="1741991"/>
                  </a:lnTo>
                  <a:cubicBezTo>
                    <a:pt x="8717047" y="1711921"/>
                    <a:pt x="8699200" y="1682461"/>
                    <a:pt x="8680808" y="1652910"/>
                  </a:cubicBezTo>
                  <a:cubicBezTo>
                    <a:pt x="8644322" y="1593756"/>
                    <a:pt x="8606194" y="1535216"/>
                    <a:pt x="8567024" y="1477004"/>
                  </a:cubicBezTo>
                  <a:lnTo>
                    <a:pt x="8537446" y="1433428"/>
                  </a:lnTo>
                  <a:lnTo>
                    <a:pt x="8507423" y="1389994"/>
                  </a:lnTo>
                  <a:cubicBezTo>
                    <a:pt x="8487390" y="1361382"/>
                    <a:pt x="8467158" y="1332817"/>
                    <a:pt x="8446529" y="1304393"/>
                  </a:cubicBezTo>
                  <a:cubicBezTo>
                    <a:pt x="8405271" y="1247595"/>
                    <a:pt x="8362718" y="1191218"/>
                    <a:pt x="8319224" y="1135124"/>
                  </a:cubicBezTo>
                  <a:lnTo>
                    <a:pt x="8286366" y="1093148"/>
                  </a:lnTo>
                  <a:lnTo>
                    <a:pt x="8270161" y="1072538"/>
                  </a:lnTo>
                  <a:lnTo>
                    <a:pt x="8253856" y="1052254"/>
                  </a:lnTo>
                  <a:cubicBezTo>
                    <a:pt x="8231636" y="1024773"/>
                    <a:pt x="8209117" y="997479"/>
                    <a:pt x="8186352" y="970373"/>
                  </a:cubicBezTo>
                  <a:cubicBezTo>
                    <a:pt x="8140917" y="916020"/>
                    <a:pt x="8094240" y="862515"/>
                    <a:pt x="8046768" y="809527"/>
                  </a:cubicBezTo>
                  <a:lnTo>
                    <a:pt x="8010927" y="769951"/>
                  </a:lnTo>
                  <a:lnTo>
                    <a:pt x="7974788" y="730751"/>
                  </a:lnTo>
                  <a:cubicBezTo>
                    <a:pt x="7950382" y="704587"/>
                    <a:pt x="7925824" y="678563"/>
                    <a:pt x="7901070" y="652823"/>
                  </a:cubicBezTo>
                  <a:cubicBezTo>
                    <a:pt x="7851510" y="601387"/>
                    <a:pt x="7801404" y="550612"/>
                    <a:pt x="7750054" y="501106"/>
                  </a:cubicBezTo>
                  <a:cubicBezTo>
                    <a:pt x="7698902" y="451742"/>
                    <a:pt x="7645913" y="403036"/>
                    <a:pt x="7592277" y="355319"/>
                  </a:cubicBezTo>
                  <a:cubicBezTo>
                    <a:pt x="7484856" y="259884"/>
                    <a:pt x="7373308" y="168402"/>
                    <a:pt x="7257734" y="81062"/>
                  </a:cubicBezTo>
                  <a:close/>
                  <a:moveTo>
                    <a:pt x="1892109" y="0"/>
                  </a:moveTo>
                  <a:lnTo>
                    <a:pt x="2298402" y="0"/>
                  </a:lnTo>
                  <a:lnTo>
                    <a:pt x="2135542" y="121879"/>
                  </a:lnTo>
                  <a:cubicBezTo>
                    <a:pt x="2078998" y="166378"/>
                    <a:pt x="2023659" y="212143"/>
                    <a:pt x="1969576" y="259084"/>
                  </a:cubicBezTo>
                  <a:cubicBezTo>
                    <a:pt x="1861309" y="352918"/>
                    <a:pt x="1758064" y="451412"/>
                    <a:pt x="1659938" y="553953"/>
                  </a:cubicBezTo>
                  <a:cubicBezTo>
                    <a:pt x="1266987" y="964444"/>
                    <a:pt x="953820" y="1435593"/>
                    <a:pt x="729383" y="1940578"/>
                  </a:cubicBezTo>
                  <a:cubicBezTo>
                    <a:pt x="673260" y="2066459"/>
                    <a:pt x="622855" y="2195070"/>
                    <a:pt x="578465" y="2324905"/>
                  </a:cubicBezTo>
                  <a:cubicBezTo>
                    <a:pt x="534125" y="2454785"/>
                    <a:pt x="496147" y="2586314"/>
                    <a:pt x="465080" y="2718973"/>
                  </a:cubicBezTo>
                  <a:cubicBezTo>
                    <a:pt x="449769" y="2785089"/>
                    <a:pt x="435850" y="2852289"/>
                    <a:pt x="423820" y="2919535"/>
                  </a:cubicBezTo>
                  <a:cubicBezTo>
                    <a:pt x="411840" y="2986829"/>
                    <a:pt x="401054" y="3054358"/>
                    <a:pt x="392355" y="3122169"/>
                  </a:cubicBezTo>
                  <a:cubicBezTo>
                    <a:pt x="374509" y="3257744"/>
                    <a:pt x="363424" y="3393978"/>
                    <a:pt x="358801" y="3531013"/>
                  </a:cubicBezTo>
                  <a:cubicBezTo>
                    <a:pt x="349009" y="3804941"/>
                    <a:pt x="366357" y="4079668"/>
                    <a:pt x="410350" y="4352324"/>
                  </a:cubicBezTo>
                  <a:cubicBezTo>
                    <a:pt x="421286" y="4420230"/>
                    <a:pt x="434209" y="4487758"/>
                    <a:pt x="449022" y="4555147"/>
                  </a:cubicBezTo>
                  <a:cubicBezTo>
                    <a:pt x="463737" y="4622534"/>
                    <a:pt x="480389" y="4689686"/>
                    <a:pt x="498882" y="4756463"/>
                  </a:cubicBezTo>
                  <a:cubicBezTo>
                    <a:pt x="517373" y="4823239"/>
                    <a:pt x="537704" y="4889733"/>
                    <a:pt x="559775" y="4955755"/>
                  </a:cubicBezTo>
                  <a:cubicBezTo>
                    <a:pt x="581946" y="5021873"/>
                    <a:pt x="605358" y="5087473"/>
                    <a:pt x="631406" y="5152084"/>
                  </a:cubicBezTo>
                  <a:cubicBezTo>
                    <a:pt x="734055" y="5411706"/>
                    <a:pt x="865188" y="5662668"/>
                    <a:pt x="1023461" y="5898055"/>
                  </a:cubicBezTo>
                  <a:cubicBezTo>
                    <a:pt x="1181487" y="6133676"/>
                    <a:pt x="1367051" y="6353345"/>
                    <a:pt x="1575880" y="6551744"/>
                  </a:cubicBezTo>
                  <a:cubicBezTo>
                    <a:pt x="1680269" y="6651014"/>
                    <a:pt x="1790338" y="6745037"/>
                    <a:pt x="1905228" y="6833566"/>
                  </a:cubicBezTo>
                  <a:lnTo>
                    <a:pt x="1938629" y="6858000"/>
                  </a:lnTo>
                  <a:lnTo>
                    <a:pt x="1368607" y="6858000"/>
                  </a:lnTo>
                  <a:lnTo>
                    <a:pt x="1115251" y="6594103"/>
                  </a:lnTo>
                  <a:cubicBezTo>
                    <a:pt x="418530" y="5794890"/>
                    <a:pt x="0" y="4770280"/>
                    <a:pt x="0" y="3653129"/>
                  </a:cubicBezTo>
                  <a:cubicBezTo>
                    <a:pt x="0" y="2216793"/>
                    <a:pt x="691856" y="933432"/>
                    <a:pt x="1777294" y="85415"/>
                  </a:cubicBezTo>
                  <a:close/>
                </a:path>
              </a:pathLst>
            </a:custGeom>
            <a:solidFill>
              <a:schemeClr val="bg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lt1"/>
                </a:solidFill>
              </a:endParaRPr>
            </a:p>
          </p:txBody>
        </p:sp>
        <p:sp>
          <p:nvSpPr>
            <p:cNvPr id="18" name="Freeform: Shape 17">
              <a:extLst>
                <a:ext uri="{FF2B5EF4-FFF2-40B4-BE49-F238E27FC236}">
                  <a16:creationId xmlns:a16="http://schemas.microsoft.com/office/drawing/2014/main" id="{5F0C96D1-A8B7-4C8E-9997-D823FD1591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18434" y="3985"/>
              <a:ext cx="9747620" cy="6858000"/>
            </a:xfrm>
            <a:custGeom>
              <a:avLst/>
              <a:gdLst>
                <a:gd name="connsiteX0" fmla="*/ 7235453 w 9747620"/>
                <a:gd name="connsiteY0" fmla="*/ 0 h 6858000"/>
                <a:gd name="connsiteX1" fmla="*/ 7548130 w 9747620"/>
                <a:gd name="connsiteY1" fmla="*/ 0 h 6858000"/>
                <a:gd name="connsiteX2" fmla="*/ 7710334 w 9747620"/>
                <a:gd name="connsiteY2" fmla="*/ 111973 h 6858000"/>
                <a:gd name="connsiteX3" fmla="*/ 7889188 w 9747620"/>
                <a:gd name="connsiteY3" fmla="*/ 251542 h 6858000"/>
                <a:gd name="connsiteX4" fmla="*/ 8061828 w 9747620"/>
                <a:gd name="connsiteY4" fmla="*/ 398586 h 6858000"/>
                <a:gd name="connsiteX5" fmla="*/ 8145637 w 9747620"/>
                <a:gd name="connsiteY5" fmla="*/ 474218 h 6858000"/>
                <a:gd name="connsiteX6" fmla="*/ 8187242 w 9747620"/>
                <a:gd name="connsiteY6" fmla="*/ 512753 h 6858000"/>
                <a:gd name="connsiteX7" fmla="*/ 8228402 w 9747620"/>
                <a:gd name="connsiteY7" fmla="*/ 551575 h 6858000"/>
                <a:gd name="connsiteX8" fmla="*/ 8389211 w 9747620"/>
                <a:gd name="connsiteY8" fmla="*/ 710937 h 6858000"/>
                <a:gd name="connsiteX9" fmla="*/ 8467206 w 9747620"/>
                <a:gd name="connsiteY9" fmla="*/ 793088 h 6858000"/>
                <a:gd name="connsiteX10" fmla="*/ 8486791 w 9747620"/>
                <a:gd name="connsiteY10" fmla="*/ 814223 h 6858000"/>
                <a:gd name="connsiteX11" fmla="*/ 8505979 w 9747620"/>
                <a:gd name="connsiteY11" fmla="*/ 835409 h 6858000"/>
                <a:gd name="connsiteX12" fmla="*/ 8543509 w 9747620"/>
                <a:gd name="connsiteY12" fmla="*/ 877346 h 6858000"/>
                <a:gd name="connsiteX13" fmla="*/ 8690549 w 9747620"/>
                <a:gd name="connsiteY13" fmla="*/ 1048978 h 6858000"/>
                <a:gd name="connsiteX14" fmla="*/ 8761732 w 9747620"/>
                <a:gd name="connsiteY14" fmla="*/ 1137502 h 6858000"/>
                <a:gd name="connsiteX15" fmla="*/ 8796379 w 9747620"/>
                <a:gd name="connsiteY15" fmla="*/ 1182077 h 6858000"/>
                <a:gd name="connsiteX16" fmla="*/ 8830678 w 9747620"/>
                <a:gd name="connsiteY16" fmla="*/ 1226986 h 6858000"/>
                <a:gd name="connsiteX17" fmla="*/ 8963353 w 9747620"/>
                <a:gd name="connsiteY17" fmla="*/ 1410936 h 6858000"/>
                <a:gd name="connsiteX18" fmla="*/ 9026483 w 9747620"/>
                <a:gd name="connsiteY18" fmla="*/ 1505499 h 6858000"/>
                <a:gd name="connsiteX19" fmla="*/ 9057004 w 9747620"/>
                <a:gd name="connsiteY19" fmla="*/ 1552613 h 6858000"/>
                <a:gd name="connsiteX20" fmla="*/ 9087278 w 9747620"/>
                <a:gd name="connsiteY20" fmla="*/ 1600542 h 6858000"/>
                <a:gd name="connsiteX21" fmla="*/ 9202851 w 9747620"/>
                <a:gd name="connsiteY21" fmla="*/ 1795515 h 6858000"/>
                <a:gd name="connsiteX22" fmla="*/ 9257332 w 9747620"/>
                <a:gd name="connsiteY22" fmla="*/ 1894920 h 6858000"/>
                <a:gd name="connsiteX23" fmla="*/ 9283778 w 9747620"/>
                <a:gd name="connsiteY23" fmla="*/ 1945436 h 6858000"/>
                <a:gd name="connsiteX24" fmla="*/ 9309428 w 9747620"/>
                <a:gd name="connsiteY24" fmla="*/ 1996193 h 6858000"/>
                <a:gd name="connsiteX25" fmla="*/ 9405714 w 9747620"/>
                <a:gd name="connsiteY25" fmla="*/ 2202191 h 6858000"/>
                <a:gd name="connsiteX26" fmla="*/ 9566524 w 9747620"/>
                <a:gd name="connsiteY26" fmla="*/ 2627653 h 6858000"/>
                <a:gd name="connsiteX27" fmla="*/ 9583573 w 9747620"/>
                <a:gd name="connsiteY27" fmla="*/ 2682195 h 6858000"/>
                <a:gd name="connsiteX28" fmla="*/ 9591974 w 9747620"/>
                <a:gd name="connsiteY28" fmla="*/ 2709707 h 6858000"/>
                <a:gd name="connsiteX29" fmla="*/ 9600027 w 9747620"/>
                <a:gd name="connsiteY29" fmla="*/ 2737650 h 6858000"/>
                <a:gd name="connsiteX30" fmla="*/ 9629803 w 9747620"/>
                <a:gd name="connsiteY30" fmla="*/ 2847694 h 6858000"/>
                <a:gd name="connsiteX31" fmla="*/ 9679909 w 9747620"/>
                <a:gd name="connsiteY31" fmla="*/ 3070131 h 6858000"/>
                <a:gd name="connsiteX32" fmla="*/ 9690498 w 9747620"/>
                <a:gd name="connsiteY32" fmla="*/ 3126159 h 6858000"/>
                <a:gd name="connsiteX33" fmla="*/ 9700390 w 9747620"/>
                <a:gd name="connsiteY33" fmla="*/ 3181805 h 6858000"/>
                <a:gd name="connsiteX34" fmla="*/ 9709685 w 9747620"/>
                <a:gd name="connsiteY34" fmla="*/ 3243392 h 6858000"/>
                <a:gd name="connsiteX35" fmla="*/ 9713016 w 9747620"/>
                <a:gd name="connsiteY35" fmla="*/ 3267597 h 6858000"/>
                <a:gd name="connsiteX36" fmla="*/ 9716844 w 9747620"/>
                <a:gd name="connsiteY36" fmla="*/ 3294437 h 6858000"/>
                <a:gd name="connsiteX37" fmla="*/ 9720820 w 9747620"/>
                <a:gd name="connsiteY37" fmla="*/ 3324488 h 6858000"/>
                <a:gd name="connsiteX38" fmla="*/ 9722709 w 9747620"/>
                <a:gd name="connsiteY38" fmla="*/ 3340737 h 6858000"/>
                <a:gd name="connsiteX39" fmla="*/ 9724301 w 9747620"/>
                <a:gd name="connsiteY39" fmla="*/ 3356361 h 6858000"/>
                <a:gd name="connsiteX40" fmla="*/ 9730166 w 9747620"/>
                <a:gd name="connsiteY40" fmla="*/ 3412197 h 6858000"/>
                <a:gd name="connsiteX41" fmla="*/ 9735783 w 9747620"/>
                <a:gd name="connsiteY41" fmla="*/ 3468083 h 6858000"/>
                <a:gd name="connsiteX42" fmla="*/ 9739760 w 9747620"/>
                <a:gd name="connsiteY42" fmla="*/ 3524399 h 6858000"/>
                <a:gd name="connsiteX43" fmla="*/ 9741748 w 9747620"/>
                <a:gd name="connsiteY43" fmla="*/ 3552580 h 6858000"/>
                <a:gd name="connsiteX44" fmla="*/ 9742742 w 9747620"/>
                <a:gd name="connsiteY44" fmla="*/ 3566672 h 6858000"/>
                <a:gd name="connsiteX45" fmla="*/ 9743488 w 9747620"/>
                <a:gd name="connsiteY45" fmla="*/ 3581865 h 6858000"/>
                <a:gd name="connsiteX46" fmla="*/ 9744731 w 9747620"/>
                <a:gd name="connsiteY46" fmla="*/ 3611341 h 6858000"/>
                <a:gd name="connsiteX47" fmla="*/ 9745725 w 9747620"/>
                <a:gd name="connsiteY47" fmla="*/ 3639715 h 6858000"/>
                <a:gd name="connsiteX48" fmla="*/ 9747613 w 9747620"/>
                <a:gd name="connsiteY48" fmla="*/ 3753786 h 6858000"/>
                <a:gd name="connsiteX49" fmla="*/ 9740405 w 9747620"/>
                <a:gd name="connsiteY49" fmla="*/ 3984609 h 6858000"/>
                <a:gd name="connsiteX50" fmla="*/ 9736329 w 9747620"/>
                <a:gd name="connsiteY50" fmla="*/ 4038434 h 6858000"/>
                <a:gd name="connsiteX51" fmla="*/ 9731408 w 9747620"/>
                <a:gd name="connsiteY51" fmla="*/ 4099446 h 6858000"/>
                <a:gd name="connsiteX52" fmla="*/ 9717987 w 9747620"/>
                <a:gd name="connsiteY52" fmla="*/ 4213325 h 6858000"/>
                <a:gd name="connsiteX53" fmla="*/ 9716297 w 9747620"/>
                <a:gd name="connsiteY53" fmla="*/ 4227129 h 6858000"/>
                <a:gd name="connsiteX54" fmla="*/ 9714110 w 9747620"/>
                <a:gd name="connsiteY54" fmla="*/ 4240981 h 6858000"/>
                <a:gd name="connsiteX55" fmla="*/ 9709785 w 9747620"/>
                <a:gd name="connsiteY55" fmla="*/ 4268731 h 6858000"/>
                <a:gd name="connsiteX56" fmla="*/ 9701086 w 9747620"/>
                <a:gd name="connsiteY56" fmla="*/ 4324185 h 6858000"/>
                <a:gd name="connsiteX57" fmla="*/ 9698699 w 9747620"/>
                <a:gd name="connsiteY57" fmla="*/ 4338994 h 6858000"/>
                <a:gd name="connsiteX58" fmla="*/ 9695966 w 9747620"/>
                <a:gd name="connsiteY58" fmla="*/ 4355050 h 6858000"/>
                <a:gd name="connsiteX59" fmla="*/ 9690299 w 9747620"/>
                <a:gd name="connsiteY59" fmla="*/ 4385054 h 6858000"/>
                <a:gd name="connsiteX60" fmla="*/ 9679909 w 9747620"/>
                <a:gd name="connsiteY60" fmla="*/ 4437919 h 6858000"/>
                <a:gd name="connsiteX61" fmla="*/ 9673647 w 9747620"/>
                <a:gd name="connsiteY61" fmla="*/ 4468162 h 6858000"/>
                <a:gd name="connsiteX62" fmla="*/ 9667532 w 9747620"/>
                <a:gd name="connsiteY62" fmla="*/ 4496296 h 6858000"/>
                <a:gd name="connsiteX63" fmla="*/ 9654658 w 9747620"/>
                <a:gd name="connsiteY63" fmla="*/ 4552277 h 6858000"/>
                <a:gd name="connsiteX64" fmla="*/ 9625876 w 9747620"/>
                <a:gd name="connsiteY64" fmla="*/ 4664478 h 6858000"/>
                <a:gd name="connsiteX65" fmla="*/ 9552803 w 9747620"/>
                <a:gd name="connsiteY65" fmla="*/ 4888737 h 6858000"/>
                <a:gd name="connsiteX66" fmla="*/ 9452639 w 9747620"/>
                <a:gd name="connsiteY66" fmla="*/ 5110934 h 6858000"/>
                <a:gd name="connsiteX67" fmla="*/ 9388017 w 9747620"/>
                <a:gd name="connsiteY67" fmla="*/ 5220020 h 6858000"/>
                <a:gd name="connsiteX68" fmla="*/ 9370073 w 9747620"/>
                <a:gd name="connsiteY68" fmla="*/ 5246811 h 6858000"/>
                <a:gd name="connsiteX69" fmla="*/ 9360926 w 9747620"/>
                <a:gd name="connsiteY69" fmla="*/ 5260040 h 6858000"/>
                <a:gd name="connsiteX70" fmla="*/ 9351829 w 9747620"/>
                <a:gd name="connsiteY70" fmla="*/ 5272646 h 6858000"/>
                <a:gd name="connsiteX71" fmla="*/ 9313305 w 9747620"/>
                <a:gd name="connsiteY71" fmla="*/ 5323881 h 6858000"/>
                <a:gd name="connsiteX72" fmla="*/ 9130375 w 9747620"/>
                <a:gd name="connsiteY72" fmla="*/ 5510802 h 6858000"/>
                <a:gd name="connsiteX73" fmla="*/ 9028422 w 9747620"/>
                <a:gd name="connsiteY73" fmla="*/ 5588878 h 6858000"/>
                <a:gd name="connsiteX74" fmla="*/ 9002424 w 9747620"/>
                <a:gd name="connsiteY74" fmla="*/ 5606707 h 6858000"/>
                <a:gd name="connsiteX75" fmla="*/ 8976525 w 9747620"/>
                <a:gd name="connsiteY75" fmla="*/ 5623866 h 6858000"/>
                <a:gd name="connsiteX76" fmla="*/ 8924181 w 9747620"/>
                <a:gd name="connsiteY76" fmla="*/ 5656793 h 6858000"/>
                <a:gd name="connsiteX77" fmla="*/ 8717291 w 9747620"/>
                <a:gd name="connsiteY77" fmla="*/ 5771582 h 6858000"/>
                <a:gd name="connsiteX78" fmla="*/ 8617129 w 9747620"/>
                <a:gd name="connsiteY78" fmla="*/ 5823105 h 6858000"/>
                <a:gd name="connsiteX79" fmla="*/ 8518207 w 9747620"/>
                <a:gd name="connsiteY79" fmla="*/ 5873671 h 6858000"/>
                <a:gd name="connsiteX80" fmla="*/ 8150558 w 9747620"/>
                <a:gd name="connsiteY80" fmla="*/ 6086761 h 6858000"/>
                <a:gd name="connsiteX81" fmla="*/ 7979410 w 9747620"/>
                <a:gd name="connsiteY81" fmla="*/ 6207158 h 6858000"/>
                <a:gd name="connsiteX82" fmla="*/ 7938300 w 9747620"/>
                <a:gd name="connsiteY82" fmla="*/ 6238887 h 6858000"/>
                <a:gd name="connsiteX83" fmla="*/ 7897936 w 9747620"/>
                <a:gd name="connsiteY83" fmla="*/ 6271286 h 6858000"/>
                <a:gd name="connsiteX84" fmla="*/ 7858367 w 9747620"/>
                <a:gd name="connsiteY84" fmla="*/ 6304357 h 6858000"/>
                <a:gd name="connsiteX85" fmla="*/ 7819048 w 9747620"/>
                <a:gd name="connsiteY85" fmla="*/ 6338770 h 6858000"/>
                <a:gd name="connsiteX86" fmla="*/ 7778882 w 9747620"/>
                <a:gd name="connsiteY86" fmla="*/ 6374477 h 6858000"/>
                <a:gd name="connsiteX87" fmla="*/ 7739563 w 9747620"/>
                <a:gd name="connsiteY87" fmla="*/ 6410328 h 6858000"/>
                <a:gd name="connsiteX88" fmla="*/ 7660824 w 9747620"/>
                <a:gd name="connsiteY88" fmla="*/ 6484138 h 6858000"/>
                <a:gd name="connsiteX89" fmla="*/ 7502302 w 9747620"/>
                <a:gd name="connsiteY89" fmla="*/ 6636360 h 6858000"/>
                <a:gd name="connsiteX90" fmla="*/ 7273394 w 9747620"/>
                <a:gd name="connsiteY90" fmla="*/ 6858000 h 6858000"/>
                <a:gd name="connsiteX91" fmla="*/ 6780690 w 9747620"/>
                <a:gd name="connsiteY91" fmla="*/ 6858000 h 6858000"/>
                <a:gd name="connsiteX92" fmla="*/ 6854939 w 9747620"/>
                <a:gd name="connsiteY92" fmla="*/ 6783597 h 6858000"/>
                <a:gd name="connsiteX93" fmla="*/ 6932087 w 9747620"/>
                <a:gd name="connsiteY93" fmla="*/ 6705809 h 6858000"/>
                <a:gd name="connsiteX94" fmla="*/ 7241130 w 9747620"/>
                <a:gd name="connsiteY94" fmla="*/ 6390965 h 6858000"/>
                <a:gd name="connsiteX95" fmla="*/ 7397564 w 9747620"/>
                <a:gd name="connsiteY95" fmla="*/ 6233087 h 6858000"/>
                <a:gd name="connsiteX96" fmla="*/ 7478142 w 9747620"/>
                <a:gd name="connsiteY96" fmla="*/ 6153670 h 6858000"/>
                <a:gd name="connsiteX97" fmla="*/ 7519600 w 9747620"/>
                <a:gd name="connsiteY97" fmla="*/ 6113937 h 6858000"/>
                <a:gd name="connsiteX98" fmla="*/ 7561207 w 9747620"/>
                <a:gd name="connsiteY98" fmla="*/ 6075067 h 6858000"/>
                <a:gd name="connsiteX99" fmla="*/ 7604204 w 9747620"/>
                <a:gd name="connsiteY99" fmla="*/ 6035526 h 6858000"/>
                <a:gd name="connsiteX100" fmla="*/ 7648644 w 9747620"/>
                <a:gd name="connsiteY100" fmla="*/ 5996416 h 6858000"/>
                <a:gd name="connsiteX101" fmla="*/ 7693830 w 9747620"/>
                <a:gd name="connsiteY101" fmla="*/ 5958264 h 6858000"/>
                <a:gd name="connsiteX102" fmla="*/ 7739662 w 9747620"/>
                <a:gd name="connsiteY102" fmla="*/ 5921073 h 6858000"/>
                <a:gd name="connsiteX103" fmla="*/ 7928458 w 9747620"/>
                <a:gd name="connsiteY103" fmla="*/ 5781025 h 6858000"/>
                <a:gd name="connsiteX104" fmla="*/ 8325882 w 9747620"/>
                <a:gd name="connsiteY104" fmla="*/ 5537450 h 6858000"/>
                <a:gd name="connsiteX105" fmla="*/ 8424555 w 9747620"/>
                <a:gd name="connsiteY105" fmla="*/ 5484106 h 6858000"/>
                <a:gd name="connsiteX106" fmla="*/ 8521737 w 9747620"/>
                <a:gd name="connsiteY106" fmla="*/ 5431289 h 6858000"/>
                <a:gd name="connsiteX107" fmla="*/ 8702677 w 9747620"/>
                <a:gd name="connsiteY107" fmla="*/ 5325942 h 6858000"/>
                <a:gd name="connsiteX108" fmla="*/ 8743986 w 9747620"/>
                <a:gd name="connsiteY108" fmla="*/ 5298717 h 6858000"/>
                <a:gd name="connsiteX109" fmla="*/ 8764167 w 9747620"/>
                <a:gd name="connsiteY109" fmla="*/ 5284723 h 6858000"/>
                <a:gd name="connsiteX110" fmla="*/ 8783704 w 9747620"/>
                <a:gd name="connsiteY110" fmla="*/ 5270679 h 6858000"/>
                <a:gd name="connsiteX111" fmla="*/ 8856776 w 9747620"/>
                <a:gd name="connsiteY111" fmla="*/ 5212399 h 6858000"/>
                <a:gd name="connsiteX112" fmla="*/ 8979856 w 9747620"/>
                <a:gd name="connsiteY112" fmla="*/ 5082081 h 6858000"/>
                <a:gd name="connsiteX113" fmla="*/ 9006699 w 9747620"/>
                <a:gd name="connsiteY113" fmla="*/ 5044984 h 6858000"/>
                <a:gd name="connsiteX114" fmla="*/ 9013509 w 9747620"/>
                <a:gd name="connsiteY114" fmla="*/ 5035254 h 6858000"/>
                <a:gd name="connsiteX115" fmla="*/ 9019773 w 9747620"/>
                <a:gd name="connsiteY115" fmla="*/ 5025812 h 6858000"/>
                <a:gd name="connsiteX116" fmla="*/ 9032050 w 9747620"/>
                <a:gd name="connsiteY116" fmla="*/ 5006833 h 6858000"/>
                <a:gd name="connsiteX117" fmla="*/ 9077733 w 9747620"/>
                <a:gd name="connsiteY117" fmla="*/ 4926839 h 6858000"/>
                <a:gd name="connsiteX118" fmla="*/ 9154285 w 9747620"/>
                <a:gd name="connsiteY118" fmla="*/ 4750223 h 6858000"/>
                <a:gd name="connsiteX119" fmla="*/ 9213936 w 9747620"/>
                <a:gd name="connsiteY119" fmla="*/ 4559945 h 6858000"/>
                <a:gd name="connsiteX120" fmla="*/ 9238592 w 9747620"/>
                <a:gd name="connsiteY120" fmla="*/ 4461357 h 6858000"/>
                <a:gd name="connsiteX121" fmla="*/ 9249776 w 9747620"/>
                <a:gd name="connsiteY121" fmla="*/ 4411319 h 6858000"/>
                <a:gd name="connsiteX122" fmla="*/ 9255046 w 9747620"/>
                <a:gd name="connsiteY122" fmla="*/ 4386299 h 6858000"/>
                <a:gd name="connsiteX123" fmla="*/ 9259718 w 9747620"/>
                <a:gd name="connsiteY123" fmla="*/ 4363342 h 6858000"/>
                <a:gd name="connsiteX124" fmla="*/ 9269959 w 9747620"/>
                <a:gd name="connsiteY124" fmla="*/ 4309566 h 6858000"/>
                <a:gd name="connsiteX125" fmla="*/ 9274233 w 9747620"/>
                <a:gd name="connsiteY125" fmla="*/ 4286176 h 6858000"/>
                <a:gd name="connsiteX126" fmla="*/ 9276022 w 9747620"/>
                <a:gd name="connsiteY126" fmla="*/ 4275489 h 6858000"/>
                <a:gd name="connsiteX127" fmla="*/ 9277861 w 9747620"/>
                <a:gd name="connsiteY127" fmla="*/ 4263506 h 6858000"/>
                <a:gd name="connsiteX128" fmla="*/ 9286014 w 9747620"/>
                <a:gd name="connsiteY128" fmla="*/ 4211696 h 6858000"/>
                <a:gd name="connsiteX129" fmla="*/ 9290092 w 9747620"/>
                <a:gd name="connsiteY129" fmla="*/ 4185767 h 6858000"/>
                <a:gd name="connsiteX130" fmla="*/ 9292128 w 9747620"/>
                <a:gd name="connsiteY130" fmla="*/ 4172826 h 6858000"/>
                <a:gd name="connsiteX131" fmla="*/ 9293720 w 9747620"/>
                <a:gd name="connsiteY131" fmla="*/ 4159693 h 6858000"/>
                <a:gd name="connsiteX132" fmla="*/ 9305650 w 9747620"/>
                <a:gd name="connsiteY132" fmla="*/ 4057941 h 6858000"/>
                <a:gd name="connsiteX133" fmla="*/ 9309378 w 9747620"/>
                <a:gd name="connsiteY133" fmla="*/ 4010779 h 6858000"/>
                <a:gd name="connsiteX134" fmla="*/ 9313454 w 9747620"/>
                <a:gd name="connsiteY134" fmla="*/ 3956428 h 6858000"/>
                <a:gd name="connsiteX135" fmla="*/ 9320811 w 9747620"/>
                <a:gd name="connsiteY135" fmla="*/ 3753546 h 6858000"/>
                <a:gd name="connsiteX136" fmla="*/ 9319617 w 9747620"/>
                <a:gd name="connsiteY136" fmla="*/ 3650643 h 6858000"/>
                <a:gd name="connsiteX137" fmla="*/ 9318176 w 9747620"/>
                <a:gd name="connsiteY137" fmla="*/ 3600030 h 6858000"/>
                <a:gd name="connsiteX138" fmla="*/ 9317778 w 9747620"/>
                <a:gd name="connsiteY138" fmla="*/ 3588096 h 6858000"/>
                <a:gd name="connsiteX139" fmla="*/ 9316983 w 9747620"/>
                <a:gd name="connsiteY139" fmla="*/ 3575107 h 6858000"/>
                <a:gd name="connsiteX140" fmla="*/ 9315443 w 9747620"/>
                <a:gd name="connsiteY140" fmla="*/ 3549130 h 6858000"/>
                <a:gd name="connsiteX141" fmla="*/ 9312311 w 9747620"/>
                <a:gd name="connsiteY141" fmla="*/ 3497176 h 6858000"/>
                <a:gd name="connsiteX142" fmla="*/ 9307587 w 9747620"/>
                <a:gd name="connsiteY142" fmla="*/ 3445029 h 6858000"/>
                <a:gd name="connsiteX143" fmla="*/ 9302618 w 9747620"/>
                <a:gd name="connsiteY143" fmla="*/ 3392835 h 6858000"/>
                <a:gd name="connsiteX144" fmla="*/ 9301574 w 9747620"/>
                <a:gd name="connsiteY144" fmla="*/ 3381476 h 6858000"/>
                <a:gd name="connsiteX145" fmla="*/ 9300430 w 9747620"/>
                <a:gd name="connsiteY145" fmla="*/ 3370740 h 6858000"/>
                <a:gd name="connsiteX146" fmla="*/ 9297547 w 9747620"/>
                <a:gd name="connsiteY146" fmla="*/ 3346966 h 6858000"/>
                <a:gd name="connsiteX147" fmla="*/ 9294017 w 9747620"/>
                <a:gd name="connsiteY147" fmla="*/ 3320030 h 6858000"/>
                <a:gd name="connsiteX148" fmla="*/ 9290439 w 9747620"/>
                <a:gd name="connsiteY148" fmla="*/ 3290410 h 6858000"/>
                <a:gd name="connsiteX149" fmla="*/ 9284275 w 9747620"/>
                <a:gd name="connsiteY149" fmla="*/ 3244544 h 6858000"/>
                <a:gd name="connsiteX150" fmla="*/ 9275974 w 9747620"/>
                <a:gd name="connsiteY150" fmla="*/ 3193116 h 6858000"/>
                <a:gd name="connsiteX151" fmla="*/ 9267224 w 9747620"/>
                <a:gd name="connsiteY151" fmla="*/ 3142264 h 6858000"/>
                <a:gd name="connsiteX152" fmla="*/ 9225320 w 9747620"/>
                <a:gd name="connsiteY152" fmla="*/ 2939909 h 6858000"/>
                <a:gd name="connsiteX153" fmla="*/ 9200466 w 9747620"/>
                <a:gd name="connsiteY153" fmla="*/ 2839449 h 6858000"/>
                <a:gd name="connsiteX154" fmla="*/ 9193953 w 9747620"/>
                <a:gd name="connsiteY154" fmla="*/ 2814958 h 6858000"/>
                <a:gd name="connsiteX155" fmla="*/ 9186993 w 9747620"/>
                <a:gd name="connsiteY155" fmla="*/ 2790276 h 6858000"/>
                <a:gd name="connsiteX156" fmla="*/ 9172628 w 9747620"/>
                <a:gd name="connsiteY156" fmla="*/ 2740621 h 6858000"/>
                <a:gd name="connsiteX157" fmla="*/ 9035082 w 9747620"/>
                <a:gd name="connsiteY157" fmla="*/ 2347463 h 6858000"/>
                <a:gd name="connsiteX158" fmla="*/ 8952118 w 9747620"/>
                <a:gd name="connsiteY158" fmla="*/ 2155413 h 6858000"/>
                <a:gd name="connsiteX159" fmla="*/ 8929948 w 9747620"/>
                <a:gd name="connsiteY159" fmla="*/ 2107915 h 6858000"/>
                <a:gd name="connsiteX160" fmla="*/ 8907429 w 9747620"/>
                <a:gd name="connsiteY160" fmla="*/ 2060753 h 6858000"/>
                <a:gd name="connsiteX161" fmla="*/ 8860404 w 9747620"/>
                <a:gd name="connsiteY161" fmla="*/ 1966478 h 6858000"/>
                <a:gd name="connsiteX162" fmla="*/ 8760788 w 9747620"/>
                <a:gd name="connsiteY162" fmla="*/ 1780274 h 6858000"/>
                <a:gd name="connsiteX163" fmla="*/ 8734740 w 9747620"/>
                <a:gd name="connsiteY163" fmla="*/ 1734311 h 6858000"/>
                <a:gd name="connsiteX164" fmla="*/ 8708046 w 9747620"/>
                <a:gd name="connsiteY164" fmla="*/ 1687963 h 6858000"/>
                <a:gd name="connsiteX165" fmla="*/ 8654062 w 9747620"/>
                <a:gd name="connsiteY165" fmla="*/ 1597234 h 6858000"/>
                <a:gd name="connsiteX166" fmla="*/ 8540278 w 9747620"/>
                <a:gd name="connsiteY166" fmla="*/ 1418077 h 6858000"/>
                <a:gd name="connsiteX167" fmla="*/ 8510701 w 9747620"/>
                <a:gd name="connsiteY167" fmla="*/ 1373695 h 6858000"/>
                <a:gd name="connsiteX168" fmla="*/ 8480676 w 9747620"/>
                <a:gd name="connsiteY168" fmla="*/ 1329457 h 6858000"/>
                <a:gd name="connsiteX169" fmla="*/ 8419782 w 9747620"/>
                <a:gd name="connsiteY169" fmla="*/ 1242275 h 6858000"/>
                <a:gd name="connsiteX170" fmla="*/ 8292478 w 9747620"/>
                <a:gd name="connsiteY170" fmla="*/ 1069875 h 6858000"/>
                <a:gd name="connsiteX171" fmla="*/ 8259620 w 9747620"/>
                <a:gd name="connsiteY171" fmla="*/ 1027123 h 6858000"/>
                <a:gd name="connsiteX172" fmla="*/ 8243416 w 9747620"/>
                <a:gd name="connsiteY172" fmla="*/ 1006130 h 6858000"/>
                <a:gd name="connsiteX173" fmla="*/ 8227110 w 9747620"/>
                <a:gd name="connsiteY173" fmla="*/ 985473 h 6858000"/>
                <a:gd name="connsiteX174" fmla="*/ 8159604 w 9747620"/>
                <a:gd name="connsiteY174" fmla="*/ 902029 h 6858000"/>
                <a:gd name="connsiteX175" fmla="*/ 8020022 w 9747620"/>
                <a:gd name="connsiteY175" fmla="*/ 738209 h 6858000"/>
                <a:gd name="connsiteX176" fmla="*/ 7984182 w 9747620"/>
                <a:gd name="connsiteY176" fmla="*/ 697901 h 6858000"/>
                <a:gd name="connsiteX177" fmla="*/ 7948043 w 9747620"/>
                <a:gd name="connsiteY177" fmla="*/ 657976 h 6858000"/>
                <a:gd name="connsiteX178" fmla="*/ 7874324 w 9747620"/>
                <a:gd name="connsiteY178" fmla="*/ 578607 h 6858000"/>
                <a:gd name="connsiteX179" fmla="*/ 7723308 w 9747620"/>
                <a:gd name="connsiteY179" fmla="*/ 424085 h 6858000"/>
                <a:gd name="connsiteX180" fmla="*/ 7565532 w 9747620"/>
                <a:gd name="connsiteY180" fmla="*/ 275602 h 6858000"/>
                <a:gd name="connsiteX181" fmla="*/ 1832515 w 9747620"/>
                <a:gd name="connsiteY181" fmla="*/ 0 h 6858000"/>
                <a:gd name="connsiteX182" fmla="*/ 2158449 w 9747620"/>
                <a:gd name="connsiteY182" fmla="*/ 0 h 6858000"/>
                <a:gd name="connsiteX183" fmla="*/ 2108797 w 9747620"/>
                <a:gd name="connsiteY183" fmla="*/ 37845 h 6858000"/>
                <a:gd name="connsiteX184" fmla="*/ 1942830 w 9747620"/>
                <a:gd name="connsiteY184" fmla="*/ 177587 h 6858000"/>
                <a:gd name="connsiteX185" fmla="*/ 1633191 w 9747620"/>
                <a:gd name="connsiteY185" fmla="*/ 477909 h 6858000"/>
                <a:gd name="connsiteX186" fmla="*/ 702686 w 9747620"/>
                <a:gd name="connsiteY186" fmla="*/ 1889935 h 6858000"/>
                <a:gd name="connsiteX187" fmla="*/ 551769 w 9747620"/>
                <a:gd name="connsiteY187" fmla="*/ 2281416 h 6858000"/>
                <a:gd name="connsiteX188" fmla="*/ 438383 w 9747620"/>
                <a:gd name="connsiteY188" fmla="*/ 2682772 h 6858000"/>
                <a:gd name="connsiteX189" fmla="*/ 397124 w 9747620"/>
                <a:gd name="connsiteY189" fmla="*/ 2887044 h 6858000"/>
                <a:gd name="connsiteX190" fmla="*/ 365658 w 9747620"/>
                <a:gd name="connsiteY190" fmla="*/ 3093424 h 6858000"/>
                <a:gd name="connsiteX191" fmla="*/ 332105 w 9747620"/>
                <a:gd name="connsiteY191" fmla="*/ 3509828 h 6858000"/>
                <a:gd name="connsiteX192" fmla="*/ 383653 w 9747620"/>
                <a:gd name="connsiteY192" fmla="*/ 4346327 h 6858000"/>
                <a:gd name="connsiteX193" fmla="*/ 422327 w 9747620"/>
                <a:gd name="connsiteY193" fmla="*/ 4552900 h 6858000"/>
                <a:gd name="connsiteX194" fmla="*/ 472184 w 9747620"/>
                <a:gd name="connsiteY194" fmla="*/ 4757939 h 6858000"/>
                <a:gd name="connsiteX195" fmla="*/ 533078 w 9747620"/>
                <a:gd name="connsiteY195" fmla="*/ 4960916 h 6858000"/>
                <a:gd name="connsiteX196" fmla="*/ 604710 w 9747620"/>
                <a:gd name="connsiteY196" fmla="*/ 5160875 h 6858000"/>
                <a:gd name="connsiteX197" fmla="*/ 996766 w 9747620"/>
                <a:gd name="connsiteY197" fmla="*/ 5920640 h 6858000"/>
                <a:gd name="connsiteX198" fmla="*/ 1549183 w 9747620"/>
                <a:gd name="connsiteY198" fmla="*/ 6586417 h 6858000"/>
                <a:gd name="connsiteX199" fmla="*/ 1709890 w 9747620"/>
                <a:gd name="connsiteY199" fmla="*/ 6734063 h 6858000"/>
                <a:gd name="connsiteX200" fmla="*/ 1859761 w 9747620"/>
                <a:gd name="connsiteY200" fmla="*/ 6858000 h 6858000"/>
                <a:gd name="connsiteX201" fmla="*/ 1671798 w 9747620"/>
                <a:gd name="connsiteY201" fmla="*/ 6858000 h 6858000"/>
                <a:gd name="connsiteX202" fmla="*/ 1628044 w 9747620"/>
                <a:gd name="connsiteY202" fmla="*/ 6822717 h 6858000"/>
                <a:gd name="connsiteX203" fmla="*/ 1459756 w 9747620"/>
                <a:gd name="connsiteY203" fmla="*/ 6674223 h 6858000"/>
                <a:gd name="connsiteX204" fmla="*/ 402543 w 9747620"/>
                <a:gd name="connsiteY204" fmla="*/ 5241588 h 6858000"/>
                <a:gd name="connsiteX205" fmla="*/ 311923 w 9747620"/>
                <a:gd name="connsiteY205" fmla="*/ 5036741 h 6858000"/>
                <a:gd name="connsiteX206" fmla="*/ 232140 w 9747620"/>
                <a:gd name="connsiteY206" fmla="*/ 4827483 h 6858000"/>
                <a:gd name="connsiteX207" fmla="*/ 163392 w 9747620"/>
                <a:gd name="connsiteY207" fmla="*/ 4613913 h 6858000"/>
                <a:gd name="connsiteX208" fmla="*/ 106823 w 9747620"/>
                <a:gd name="connsiteY208" fmla="*/ 4396365 h 6858000"/>
                <a:gd name="connsiteX209" fmla="*/ 29326 w 9747620"/>
                <a:gd name="connsiteY209" fmla="*/ 3954702 h 6858000"/>
                <a:gd name="connsiteX210" fmla="*/ 8647 w 9747620"/>
                <a:gd name="connsiteY210" fmla="*/ 3730971 h 6858000"/>
                <a:gd name="connsiteX211" fmla="*/ 2880 w 9747620"/>
                <a:gd name="connsiteY211" fmla="*/ 3618674 h 6858000"/>
                <a:gd name="connsiteX212" fmla="*/ 296 w 9747620"/>
                <a:gd name="connsiteY212" fmla="*/ 3506425 h 6858000"/>
                <a:gd name="connsiteX213" fmla="*/ 20030 w 9747620"/>
                <a:gd name="connsiteY213" fmla="*/ 3056711 h 6858000"/>
                <a:gd name="connsiteX214" fmla="*/ 48664 w 9747620"/>
                <a:gd name="connsiteY214" fmla="*/ 2832980 h 6858000"/>
                <a:gd name="connsiteX215" fmla="*/ 89922 w 9747620"/>
                <a:gd name="connsiteY215" fmla="*/ 2610639 h 6858000"/>
                <a:gd name="connsiteX216" fmla="*/ 211163 w 9747620"/>
                <a:gd name="connsiteY216" fmla="*/ 2174343 h 6858000"/>
                <a:gd name="connsiteX217" fmla="*/ 379129 w 9747620"/>
                <a:gd name="connsiteY217" fmla="*/ 1754393 h 6858000"/>
                <a:gd name="connsiteX218" fmla="*/ 841424 w 9747620"/>
                <a:gd name="connsiteY218" fmla="*/ 976270 h 6858000"/>
                <a:gd name="connsiteX219" fmla="*/ 1130234 w 9747620"/>
                <a:gd name="connsiteY219" fmla="*/ 625768 h 6858000"/>
                <a:gd name="connsiteX220" fmla="*/ 1452897 w 9747620"/>
                <a:gd name="connsiteY220" fmla="*/ 305748 h 6858000"/>
                <a:gd name="connsiteX221" fmla="*/ 1805682 w 9747620"/>
                <a:gd name="connsiteY221" fmla="*/ 1875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Lst>
              <a:rect l="l" t="t" r="r" b="b"/>
              <a:pathLst>
                <a:path w="9747620" h="6858000">
                  <a:moveTo>
                    <a:pt x="7235453" y="0"/>
                  </a:moveTo>
                  <a:lnTo>
                    <a:pt x="7548130" y="0"/>
                  </a:lnTo>
                  <a:lnTo>
                    <a:pt x="7710334" y="111973"/>
                  </a:lnTo>
                  <a:cubicBezTo>
                    <a:pt x="7770781" y="157314"/>
                    <a:pt x="7830282" y="203517"/>
                    <a:pt x="7889188" y="251542"/>
                  </a:cubicBezTo>
                  <a:cubicBezTo>
                    <a:pt x="7947894" y="299470"/>
                    <a:pt x="8005557" y="348453"/>
                    <a:pt x="8061828" y="398586"/>
                  </a:cubicBezTo>
                  <a:cubicBezTo>
                    <a:pt x="8090013" y="423605"/>
                    <a:pt x="8117948" y="448816"/>
                    <a:pt x="8145637" y="474218"/>
                  </a:cubicBezTo>
                  <a:cubicBezTo>
                    <a:pt x="8159506" y="486918"/>
                    <a:pt x="8173375" y="499764"/>
                    <a:pt x="8187242" y="512753"/>
                  </a:cubicBezTo>
                  <a:lnTo>
                    <a:pt x="8228402" y="551575"/>
                  </a:lnTo>
                  <a:cubicBezTo>
                    <a:pt x="8283082" y="603577"/>
                    <a:pt x="8336569" y="656778"/>
                    <a:pt x="8389211" y="710937"/>
                  </a:cubicBezTo>
                  <a:cubicBezTo>
                    <a:pt x="8415458" y="738065"/>
                    <a:pt x="8441455" y="765432"/>
                    <a:pt x="8467206" y="793088"/>
                  </a:cubicBezTo>
                  <a:lnTo>
                    <a:pt x="8486791" y="814223"/>
                  </a:lnTo>
                  <a:lnTo>
                    <a:pt x="8505979" y="835409"/>
                  </a:lnTo>
                  <a:lnTo>
                    <a:pt x="8543509" y="877346"/>
                  </a:lnTo>
                  <a:cubicBezTo>
                    <a:pt x="8593418" y="933423"/>
                    <a:pt x="8642579" y="990601"/>
                    <a:pt x="8690549" y="1048978"/>
                  </a:cubicBezTo>
                  <a:cubicBezTo>
                    <a:pt x="8714558" y="1078168"/>
                    <a:pt x="8738368" y="1107644"/>
                    <a:pt x="8761732" y="1137502"/>
                  </a:cubicBezTo>
                  <a:lnTo>
                    <a:pt x="8796379" y="1182077"/>
                  </a:lnTo>
                  <a:lnTo>
                    <a:pt x="8830678" y="1226986"/>
                  </a:lnTo>
                  <a:cubicBezTo>
                    <a:pt x="8876112" y="1287185"/>
                    <a:pt x="8920304" y="1348532"/>
                    <a:pt x="8963353" y="1410936"/>
                  </a:cubicBezTo>
                  <a:cubicBezTo>
                    <a:pt x="8984727" y="1442137"/>
                    <a:pt x="9005954" y="1473915"/>
                    <a:pt x="9026483" y="1505499"/>
                  </a:cubicBezTo>
                  <a:lnTo>
                    <a:pt x="9057004" y="1552613"/>
                  </a:lnTo>
                  <a:cubicBezTo>
                    <a:pt x="9067245" y="1568525"/>
                    <a:pt x="9077336" y="1584534"/>
                    <a:pt x="9087278" y="1600542"/>
                  </a:cubicBezTo>
                  <a:cubicBezTo>
                    <a:pt x="9127145" y="1664766"/>
                    <a:pt x="9165966" y="1729613"/>
                    <a:pt x="9202851" y="1795515"/>
                  </a:cubicBezTo>
                  <a:cubicBezTo>
                    <a:pt x="9221342" y="1828491"/>
                    <a:pt x="9239437" y="1861417"/>
                    <a:pt x="9257332" y="1894920"/>
                  </a:cubicBezTo>
                  <a:lnTo>
                    <a:pt x="9283778" y="1945436"/>
                  </a:lnTo>
                  <a:lnTo>
                    <a:pt x="9309428" y="1996193"/>
                  </a:lnTo>
                  <a:cubicBezTo>
                    <a:pt x="9343280" y="2064013"/>
                    <a:pt x="9375491" y="2132695"/>
                    <a:pt x="9405714" y="2202191"/>
                  </a:cubicBezTo>
                  <a:cubicBezTo>
                    <a:pt x="9466260" y="2341183"/>
                    <a:pt x="9520493" y="2483053"/>
                    <a:pt x="9566524" y="2627653"/>
                  </a:cubicBezTo>
                  <a:cubicBezTo>
                    <a:pt x="9572289" y="2645675"/>
                    <a:pt x="9578056" y="2663792"/>
                    <a:pt x="9583573" y="2682195"/>
                  </a:cubicBezTo>
                  <a:lnTo>
                    <a:pt x="9591974" y="2709707"/>
                  </a:lnTo>
                  <a:lnTo>
                    <a:pt x="9600027" y="2737650"/>
                  </a:lnTo>
                  <a:cubicBezTo>
                    <a:pt x="9610416" y="2774171"/>
                    <a:pt x="9620358" y="2810884"/>
                    <a:pt x="9629803" y="2847694"/>
                  </a:cubicBezTo>
                  <a:cubicBezTo>
                    <a:pt x="9648692" y="2921312"/>
                    <a:pt x="9665196" y="2995506"/>
                    <a:pt x="9679909" y="3070131"/>
                  </a:cubicBezTo>
                  <a:cubicBezTo>
                    <a:pt x="9683587" y="3088775"/>
                    <a:pt x="9687118" y="3107418"/>
                    <a:pt x="9690498" y="3126159"/>
                  </a:cubicBezTo>
                  <a:lnTo>
                    <a:pt x="9700390" y="3181805"/>
                  </a:lnTo>
                  <a:cubicBezTo>
                    <a:pt x="9703670" y="3201120"/>
                    <a:pt x="9706952" y="3222112"/>
                    <a:pt x="9709685" y="3243392"/>
                  </a:cubicBezTo>
                  <a:lnTo>
                    <a:pt x="9713016" y="3267597"/>
                  </a:lnTo>
                  <a:lnTo>
                    <a:pt x="9716844" y="3294437"/>
                  </a:lnTo>
                  <a:cubicBezTo>
                    <a:pt x="9718186" y="3303926"/>
                    <a:pt x="9719527" y="3313895"/>
                    <a:pt x="9720820" y="3324488"/>
                  </a:cubicBezTo>
                  <a:lnTo>
                    <a:pt x="9722709" y="3340737"/>
                  </a:lnTo>
                  <a:lnTo>
                    <a:pt x="9724301" y="3356361"/>
                  </a:lnTo>
                  <a:lnTo>
                    <a:pt x="9730166" y="3412197"/>
                  </a:lnTo>
                  <a:cubicBezTo>
                    <a:pt x="9732005" y="3430842"/>
                    <a:pt x="9734291" y="3449342"/>
                    <a:pt x="9735783" y="3468083"/>
                  </a:cubicBezTo>
                  <a:lnTo>
                    <a:pt x="9739760" y="3524399"/>
                  </a:lnTo>
                  <a:lnTo>
                    <a:pt x="9741748" y="3552580"/>
                  </a:lnTo>
                  <a:lnTo>
                    <a:pt x="9742742" y="3566672"/>
                  </a:lnTo>
                  <a:lnTo>
                    <a:pt x="9743488" y="3581865"/>
                  </a:lnTo>
                  <a:lnTo>
                    <a:pt x="9744731" y="3611341"/>
                  </a:lnTo>
                  <a:lnTo>
                    <a:pt x="9745725" y="3639715"/>
                  </a:lnTo>
                  <a:cubicBezTo>
                    <a:pt x="9746868" y="3677579"/>
                    <a:pt x="9747514" y="3715587"/>
                    <a:pt x="9747613" y="3753786"/>
                  </a:cubicBezTo>
                  <a:cubicBezTo>
                    <a:pt x="9747763" y="3830232"/>
                    <a:pt x="9745675" y="3906870"/>
                    <a:pt x="9740405" y="3984609"/>
                  </a:cubicBezTo>
                  <a:lnTo>
                    <a:pt x="9736329" y="4038434"/>
                  </a:lnTo>
                  <a:cubicBezTo>
                    <a:pt x="9735087" y="4055976"/>
                    <a:pt x="9733794" y="4076346"/>
                    <a:pt x="9731408" y="4099446"/>
                  </a:cubicBezTo>
                  <a:lnTo>
                    <a:pt x="9717987" y="4213325"/>
                  </a:lnTo>
                  <a:cubicBezTo>
                    <a:pt x="9717441" y="4217926"/>
                    <a:pt x="9716943" y="4222527"/>
                    <a:pt x="9716297" y="4227129"/>
                  </a:cubicBezTo>
                  <a:lnTo>
                    <a:pt x="9714110" y="4240981"/>
                  </a:lnTo>
                  <a:lnTo>
                    <a:pt x="9709785" y="4268731"/>
                  </a:lnTo>
                  <a:lnTo>
                    <a:pt x="9701086" y="4324185"/>
                  </a:lnTo>
                  <a:lnTo>
                    <a:pt x="9698699" y="4338994"/>
                  </a:lnTo>
                  <a:lnTo>
                    <a:pt x="9695966" y="4355050"/>
                  </a:lnTo>
                  <a:cubicBezTo>
                    <a:pt x="9694077" y="4365547"/>
                    <a:pt x="9692188" y="4375516"/>
                    <a:pt x="9690299" y="4385054"/>
                  </a:cubicBezTo>
                  <a:lnTo>
                    <a:pt x="9679909" y="4437919"/>
                  </a:lnTo>
                  <a:cubicBezTo>
                    <a:pt x="9677871" y="4448320"/>
                    <a:pt x="9675735" y="4458097"/>
                    <a:pt x="9673647" y="4468162"/>
                  </a:cubicBezTo>
                  <a:lnTo>
                    <a:pt x="9667532" y="4496296"/>
                  </a:lnTo>
                  <a:cubicBezTo>
                    <a:pt x="9663406" y="4514941"/>
                    <a:pt x="9659081" y="4533585"/>
                    <a:pt x="9654658" y="4552277"/>
                  </a:cubicBezTo>
                  <a:cubicBezTo>
                    <a:pt x="9645760" y="4589613"/>
                    <a:pt x="9636265" y="4627045"/>
                    <a:pt x="9625876" y="4664478"/>
                  </a:cubicBezTo>
                  <a:cubicBezTo>
                    <a:pt x="9605048" y="4739247"/>
                    <a:pt x="9581088" y="4814303"/>
                    <a:pt x="9552803" y="4888737"/>
                  </a:cubicBezTo>
                  <a:cubicBezTo>
                    <a:pt x="9524668" y="4962930"/>
                    <a:pt x="9492109" y="5037459"/>
                    <a:pt x="9452639" y="5110934"/>
                  </a:cubicBezTo>
                  <a:cubicBezTo>
                    <a:pt x="9432905" y="5147695"/>
                    <a:pt x="9411431" y="5184169"/>
                    <a:pt x="9388017" y="5220020"/>
                  </a:cubicBezTo>
                  <a:cubicBezTo>
                    <a:pt x="9382201" y="5228982"/>
                    <a:pt x="9376236" y="5237945"/>
                    <a:pt x="9370073" y="5246811"/>
                  </a:cubicBezTo>
                  <a:lnTo>
                    <a:pt x="9360926" y="5260040"/>
                  </a:lnTo>
                  <a:lnTo>
                    <a:pt x="9351829" y="5272646"/>
                  </a:lnTo>
                  <a:cubicBezTo>
                    <a:pt x="9339700" y="5289468"/>
                    <a:pt x="9327174" y="5306387"/>
                    <a:pt x="9313305" y="5323881"/>
                  </a:cubicBezTo>
                  <a:cubicBezTo>
                    <a:pt x="9258625" y="5393042"/>
                    <a:pt x="9196489" y="5455445"/>
                    <a:pt x="9130375" y="5510802"/>
                  </a:cubicBezTo>
                  <a:cubicBezTo>
                    <a:pt x="9097319" y="5538505"/>
                    <a:pt x="9063268" y="5564530"/>
                    <a:pt x="9028422" y="5588878"/>
                  </a:cubicBezTo>
                  <a:cubicBezTo>
                    <a:pt x="9019723" y="5595109"/>
                    <a:pt x="9011074" y="5600909"/>
                    <a:pt x="9002424" y="5606707"/>
                  </a:cubicBezTo>
                  <a:cubicBezTo>
                    <a:pt x="8993774" y="5612603"/>
                    <a:pt x="8985124" y="5618211"/>
                    <a:pt x="8976525" y="5623866"/>
                  </a:cubicBezTo>
                  <a:cubicBezTo>
                    <a:pt x="8959277" y="5635130"/>
                    <a:pt x="8941629" y="5646201"/>
                    <a:pt x="8924181" y="5656793"/>
                  </a:cubicBezTo>
                  <a:cubicBezTo>
                    <a:pt x="8854291" y="5699259"/>
                    <a:pt x="8784946" y="5736451"/>
                    <a:pt x="8717291" y="5771582"/>
                  </a:cubicBezTo>
                  <a:lnTo>
                    <a:pt x="8617129" y="5823105"/>
                  </a:lnTo>
                  <a:lnTo>
                    <a:pt x="8518207" y="5873671"/>
                  </a:lnTo>
                  <a:cubicBezTo>
                    <a:pt x="8391200" y="5939188"/>
                    <a:pt x="8267922" y="6009788"/>
                    <a:pt x="8150558" y="6086761"/>
                  </a:cubicBezTo>
                  <a:cubicBezTo>
                    <a:pt x="8091901" y="6125248"/>
                    <a:pt x="8034736" y="6165317"/>
                    <a:pt x="7979410" y="6207158"/>
                  </a:cubicBezTo>
                  <a:cubicBezTo>
                    <a:pt x="7965739" y="6217750"/>
                    <a:pt x="7951771" y="6228103"/>
                    <a:pt x="7938300" y="6238887"/>
                  </a:cubicBezTo>
                  <a:lnTo>
                    <a:pt x="7897936" y="6271286"/>
                  </a:lnTo>
                  <a:lnTo>
                    <a:pt x="7858367" y="6304357"/>
                  </a:lnTo>
                  <a:lnTo>
                    <a:pt x="7819048" y="6338770"/>
                  </a:lnTo>
                  <a:cubicBezTo>
                    <a:pt x="7804882" y="6351232"/>
                    <a:pt x="7792105" y="6362591"/>
                    <a:pt x="7778882" y="6374477"/>
                  </a:cubicBezTo>
                  <a:lnTo>
                    <a:pt x="7739563" y="6410328"/>
                  </a:lnTo>
                  <a:cubicBezTo>
                    <a:pt x="7713366" y="6434485"/>
                    <a:pt x="7687168" y="6459120"/>
                    <a:pt x="7660824" y="6484138"/>
                  </a:cubicBezTo>
                  <a:lnTo>
                    <a:pt x="7502302" y="6636360"/>
                  </a:lnTo>
                  <a:lnTo>
                    <a:pt x="7273394" y="6858000"/>
                  </a:lnTo>
                  <a:lnTo>
                    <a:pt x="6780690" y="6858000"/>
                  </a:lnTo>
                  <a:lnTo>
                    <a:pt x="6854939" y="6783597"/>
                  </a:lnTo>
                  <a:cubicBezTo>
                    <a:pt x="6880688" y="6757810"/>
                    <a:pt x="6906338" y="6732265"/>
                    <a:pt x="6932087" y="6705809"/>
                  </a:cubicBezTo>
                  <a:lnTo>
                    <a:pt x="7241130" y="6390965"/>
                  </a:lnTo>
                  <a:lnTo>
                    <a:pt x="7397564" y="6233087"/>
                  </a:lnTo>
                  <a:cubicBezTo>
                    <a:pt x="7424009" y="6206679"/>
                    <a:pt x="7450802" y="6180175"/>
                    <a:pt x="7478142" y="6153670"/>
                  </a:cubicBezTo>
                  <a:lnTo>
                    <a:pt x="7519600" y="6113937"/>
                  </a:lnTo>
                  <a:cubicBezTo>
                    <a:pt x="7533469" y="6100805"/>
                    <a:pt x="7547934" y="6087288"/>
                    <a:pt x="7561207" y="6075067"/>
                  </a:cubicBezTo>
                  <a:lnTo>
                    <a:pt x="7604204" y="6035526"/>
                  </a:lnTo>
                  <a:lnTo>
                    <a:pt x="7648644" y="5996416"/>
                  </a:lnTo>
                  <a:cubicBezTo>
                    <a:pt x="7663608" y="5983570"/>
                    <a:pt x="7678768" y="5971013"/>
                    <a:pt x="7693830" y="5958264"/>
                  </a:cubicBezTo>
                  <a:cubicBezTo>
                    <a:pt x="7708942" y="5945611"/>
                    <a:pt x="7724352" y="5933485"/>
                    <a:pt x="7739662" y="5921073"/>
                  </a:cubicBezTo>
                  <a:cubicBezTo>
                    <a:pt x="7801154" y="5872088"/>
                    <a:pt x="7864234" y="5825502"/>
                    <a:pt x="7928458" y="5781025"/>
                  </a:cubicBezTo>
                  <a:cubicBezTo>
                    <a:pt x="8057005" y="5692164"/>
                    <a:pt x="8190077" y="5611500"/>
                    <a:pt x="8325882" y="5537450"/>
                  </a:cubicBezTo>
                  <a:lnTo>
                    <a:pt x="8424555" y="5484106"/>
                  </a:lnTo>
                  <a:lnTo>
                    <a:pt x="8521737" y="5431289"/>
                  </a:lnTo>
                  <a:cubicBezTo>
                    <a:pt x="8585315" y="5396349"/>
                    <a:pt x="8646456" y="5361840"/>
                    <a:pt x="8702677" y="5325942"/>
                  </a:cubicBezTo>
                  <a:cubicBezTo>
                    <a:pt x="8716795" y="5316931"/>
                    <a:pt x="8730365" y="5308017"/>
                    <a:pt x="8743986" y="5298717"/>
                  </a:cubicBezTo>
                  <a:cubicBezTo>
                    <a:pt x="8750747" y="5294069"/>
                    <a:pt x="8757606" y="5289420"/>
                    <a:pt x="8764167" y="5284723"/>
                  </a:cubicBezTo>
                  <a:cubicBezTo>
                    <a:pt x="8770778" y="5280074"/>
                    <a:pt x="8777440" y="5275377"/>
                    <a:pt x="8783704" y="5270679"/>
                  </a:cubicBezTo>
                  <a:cubicBezTo>
                    <a:pt x="8809155" y="5251987"/>
                    <a:pt x="8833611" y="5232577"/>
                    <a:pt x="8856776" y="5212399"/>
                  </a:cubicBezTo>
                  <a:cubicBezTo>
                    <a:pt x="8903104" y="5172043"/>
                    <a:pt x="8944463" y="5128668"/>
                    <a:pt x="8979856" y="5082081"/>
                  </a:cubicBezTo>
                  <a:cubicBezTo>
                    <a:pt x="8988555" y="5070722"/>
                    <a:pt x="8997602" y="5057973"/>
                    <a:pt x="9006699" y="5044984"/>
                  </a:cubicBezTo>
                  <a:lnTo>
                    <a:pt x="9013509" y="5035254"/>
                  </a:lnTo>
                  <a:lnTo>
                    <a:pt x="9019773" y="5025812"/>
                  </a:lnTo>
                  <a:cubicBezTo>
                    <a:pt x="9023997" y="5019629"/>
                    <a:pt x="9028073" y="5013254"/>
                    <a:pt x="9032050" y="5006833"/>
                  </a:cubicBezTo>
                  <a:cubicBezTo>
                    <a:pt x="9048206" y="4981238"/>
                    <a:pt x="9063417" y="4954542"/>
                    <a:pt x="9077733" y="4926839"/>
                  </a:cubicBezTo>
                  <a:cubicBezTo>
                    <a:pt x="9106415" y="4871434"/>
                    <a:pt x="9131469" y="4812050"/>
                    <a:pt x="9154285" y="4750223"/>
                  </a:cubicBezTo>
                  <a:cubicBezTo>
                    <a:pt x="9176904" y="4688586"/>
                    <a:pt x="9196537" y="4625032"/>
                    <a:pt x="9213936" y="4559945"/>
                  </a:cubicBezTo>
                  <a:cubicBezTo>
                    <a:pt x="9222635" y="4527402"/>
                    <a:pt x="9230887" y="4494523"/>
                    <a:pt x="9238592" y="4461357"/>
                  </a:cubicBezTo>
                  <a:cubicBezTo>
                    <a:pt x="9242419" y="4444773"/>
                    <a:pt x="9246147" y="4428094"/>
                    <a:pt x="9249776" y="4411319"/>
                  </a:cubicBezTo>
                  <a:lnTo>
                    <a:pt x="9255046" y="4386299"/>
                  </a:lnTo>
                  <a:lnTo>
                    <a:pt x="9259718" y="4363342"/>
                  </a:lnTo>
                  <a:lnTo>
                    <a:pt x="9269959" y="4309566"/>
                  </a:lnTo>
                  <a:lnTo>
                    <a:pt x="9274233" y="4286176"/>
                  </a:lnTo>
                  <a:lnTo>
                    <a:pt x="9276022" y="4275489"/>
                  </a:lnTo>
                  <a:lnTo>
                    <a:pt x="9277861" y="4263506"/>
                  </a:lnTo>
                  <a:lnTo>
                    <a:pt x="9286014" y="4211696"/>
                  </a:lnTo>
                  <a:lnTo>
                    <a:pt x="9290092" y="4185767"/>
                  </a:lnTo>
                  <a:lnTo>
                    <a:pt x="9292128" y="4172826"/>
                  </a:lnTo>
                  <a:cubicBezTo>
                    <a:pt x="9292774" y="4168464"/>
                    <a:pt x="9293173" y="4164055"/>
                    <a:pt x="9293720" y="4159693"/>
                  </a:cubicBezTo>
                  <a:lnTo>
                    <a:pt x="9305650" y="4057941"/>
                  </a:lnTo>
                  <a:cubicBezTo>
                    <a:pt x="9306991" y="4045048"/>
                    <a:pt x="9308085" y="4029328"/>
                    <a:pt x="9309378" y="4010779"/>
                  </a:cubicBezTo>
                  <a:lnTo>
                    <a:pt x="9313454" y="3956428"/>
                  </a:lnTo>
                  <a:cubicBezTo>
                    <a:pt x="9318326" y="3889806"/>
                    <a:pt x="9320611" y="3821796"/>
                    <a:pt x="9320811" y="3753546"/>
                  </a:cubicBezTo>
                  <a:cubicBezTo>
                    <a:pt x="9320910" y="3719373"/>
                    <a:pt x="9320513" y="3685056"/>
                    <a:pt x="9319617" y="3650643"/>
                  </a:cubicBezTo>
                  <a:lnTo>
                    <a:pt x="9318176" y="3600030"/>
                  </a:lnTo>
                  <a:lnTo>
                    <a:pt x="9317778" y="3588096"/>
                  </a:lnTo>
                  <a:lnTo>
                    <a:pt x="9316983" y="3575107"/>
                  </a:lnTo>
                  <a:lnTo>
                    <a:pt x="9315443" y="3549130"/>
                  </a:lnTo>
                  <a:lnTo>
                    <a:pt x="9312311" y="3497176"/>
                  </a:lnTo>
                  <a:cubicBezTo>
                    <a:pt x="9311118" y="3479825"/>
                    <a:pt x="9309129" y="3462427"/>
                    <a:pt x="9307587" y="3445029"/>
                  </a:cubicBezTo>
                  <a:lnTo>
                    <a:pt x="9302618" y="3392835"/>
                  </a:lnTo>
                  <a:lnTo>
                    <a:pt x="9301574" y="3381476"/>
                  </a:lnTo>
                  <a:lnTo>
                    <a:pt x="9300430" y="3370740"/>
                  </a:lnTo>
                  <a:lnTo>
                    <a:pt x="9297547" y="3346966"/>
                  </a:lnTo>
                  <a:lnTo>
                    <a:pt x="9294017" y="3320030"/>
                  </a:lnTo>
                  <a:lnTo>
                    <a:pt x="9290439" y="3290410"/>
                  </a:lnTo>
                  <a:cubicBezTo>
                    <a:pt x="9288849" y="3275745"/>
                    <a:pt x="9286761" y="3260934"/>
                    <a:pt x="9284275" y="3244544"/>
                  </a:cubicBezTo>
                  <a:lnTo>
                    <a:pt x="9275974" y="3193116"/>
                  </a:lnTo>
                  <a:cubicBezTo>
                    <a:pt x="9273189" y="3176197"/>
                    <a:pt x="9270256" y="3159230"/>
                    <a:pt x="9267224" y="3142264"/>
                  </a:cubicBezTo>
                  <a:cubicBezTo>
                    <a:pt x="9255146" y="3074493"/>
                    <a:pt x="9240929" y="3007057"/>
                    <a:pt x="9225320" y="2939909"/>
                  </a:cubicBezTo>
                  <a:cubicBezTo>
                    <a:pt x="9217465" y="2906311"/>
                    <a:pt x="9209214" y="2872809"/>
                    <a:pt x="9200466" y="2839449"/>
                  </a:cubicBezTo>
                  <a:lnTo>
                    <a:pt x="9193953" y="2814958"/>
                  </a:lnTo>
                  <a:lnTo>
                    <a:pt x="9186993" y="2790276"/>
                  </a:lnTo>
                  <a:cubicBezTo>
                    <a:pt x="9182471" y="2773836"/>
                    <a:pt x="9177599" y="2757252"/>
                    <a:pt x="9172628" y="2740621"/>
                  </a:cubicBezTo>
                  <a:cubicBezTo>
                    <a:pt x="9133110" y="2607859"/>
                    <a:pt x="9087527" y="2476533"/>
                    <a:pt x="9035082" y="2347463"/>
                  </a:cubicBezTo>
                  <a:cubicBezTo>
                    <a:pt x="9008836" y="2282951"/>
                    <a:pt x="8981298" y="2218870"/>
                    <a:pt x="8952118" y="2155413"/>
                  </a:cubicBezTo>
                  <a:lnTo>
                    <a:pt x="8929948" y="2107915"/>
                  </a:lnTo>
                  <a:lnTo>
                    <a:pt x="8907429" y="2060753"/>
                  </a:lnTo>
                  <a:cubicBezTo>
                    <a:pt x="8892170" y="2029408"/>
                    <a:pt x="8876411" y="1997726"/>
                    <a:pt x="8860404" y="1966478"/>
                  </a:cubicBezTo>
                  <a:cubicBezTo>
                    <a:pt x="8828243" y="1903931"/>
                    <a:pt x="8795336" y="1841670"/>
                    <a:pt x="8760788" y="1780274"/>
                  </a:cubicBezTo>
                  <a:lnTo>
                    <a:pt x="8734740" y="1734311"/>
                  </a:lnTo>
                  <a:lnTo>
                    <a:pt x="8708046" y="1687963"/>
                  </a:lnTo>
                  <a:cubicBezTo>
                    <a:pt x="8690300" y="1657337"/>
                    <a:pt x="8672455" y="1627334"/>
                    <a:pt x="8654062" y="1597234"/>
                  </a:cubicBezTo>
                  <a:cubicBezTo>
                    <a:pt x="8617575" y="1536988"/>
                    <a:pt x="8579398" y="1477365"/>
                    <a:pt x="8540278" y="1418077"/>
                  </a:cubicBezTo>
                  <a:lnTo>
                    <a:pt x="8510701" y="1373695"/>
                  </a:lnTo>
                  <a:lnTo>
                    <a:pt x="8480676" y="1329457"/>
                  </a:lnTo>
                  <a:cubicBezTo>
                    <a:pt x="8460643" y="1300269"/>
                    <a:pt x="8440411" y="1271224"/>
                    <a:pt x="8419782" y="1242275"/>
                  </a:cubicBezTo>
                  <a:cubicBezTo>
                    <a:pt x="8378476" y="1184425"/>
                    <a:pt x="8335923" y="1127006"/>
                    <a:pt x="8292478" y="1069875"/>
                  </a:cubicBezTo>
                  <a:lnTo>
                    <a:pt x="8259620" y="1027123"/>
                  </a:lnTo>
                  <a:lnTo>
                    <a:pt x="8243416" y="1006130"/>
                  </a:lnTo>
                  <a:lnTo>
                    <a:pt x="8227110" y="985473"/>
                  </a:lnTo>
                  <a:cubicBezTo>
                    <a:pt x="8204890" y="957483"/>
                    <a:pt x="8182422" y="929684"/>
                    <a:pt x="8159604" y="902029"/>
                  </a:cubicBezTo>
                  <a:cubicBezTo>
                    <a:pt x="8114170" y="846671"/>
                    <a:pt x="8067494" y="792177"/>
                    <a:pt x="8020022" y="738209"/>
                  </a:cubicBezTo>
                  <a:lnTo>
                    <a:pt x="7984182" y="697901"/>
                  </a:lnTo>
                  <a:lnTo>
                    <a:pt x="7948043" y="657976"/>
                  </a:lnTo>
                  <a:cubicBezTo>
                    <a:pt x="7923636" y="631328"/>
                    <a:pt x="7899079" y="604823"/>
                    <a:pt x="7874324" y="578607"/>
                  </a:cubicBezTo>
                  <a:cubicBezTo>
                    <a:pt x="7824714" y="526221"/>
                    <a:pt x="7774608" y="474458"/>
                    <a:pt x="7723308" y="424085"/>
                  </a:cubicBezTo>
                  <a:cubicBezTo>
                    <a:pt x="7672157" y="373808"/>
                    <a:pt x="7619168" y="324153"/>
                    <a:pt x="7565532" y="275602"/>
                  </a:cubicBezTo>
                  <a:close/>
                  <a:moveTo>
                    <a:pt x="1832515" y="0"/>
                  </a:moveTo>
                  <a:lnTo>
                    <a:pt x="2158449" y="0"/>
                  </a:lnTo>
                  <a:lnTo>
                    <a:pt x="2108797" y="37845"/>
                  </a:lnTo>
                  <a:cubicBezTo>
                    <a:pt x="2052253" y="83168"/>
                    <a:pt x="1996914" y="129778"/>
                    <a:pt x="1942830" y="177587"/>
                  </a:cubicBezTo>
                  <a:cubicBezTo>
                    <a:pt x="1834563" y="273109"/>
                    <a:pt x="1731317" y="373472"/>
                    <a:pt x="1633191" y="477909"/>
                  </a:cubicBezTo>
                  <a:cubicBezTo>
                    <a:pt x="1240290" y="896038"/>
                    <a:pt x="927123" y="1375900"/>
                    <a:pt x="702686" y="1889935"/>
                  </a:cubicBezTo>
                  <a:cubicBezTo>
                    <a:pt x="646565" y="2018192"/>
                    <a:pt x="596210" y="2149182"/>
                    <a:pt x="551769" y="2281416"/>
                  </a:cubicBezTo>
                  <a:cubicBezTo>
                    <a:pt x="507429" y="2413700"/>
                    <a:pt x="469451" y="2547613"/>
                    <a:pt x="438383" y="2682772"/>
                  </a:cubicBezTo>
                  <a:cubicBezTo>
                    <a:pt x="423122" y="2750111"/>
                    <a:pt x="409203" y="2818553"/>
                    <a:pt x="397124" y="2887044"/>
                  </a:cubicBezTo>
                  <a:cubicBezTo>
                    <a:pt x="385144" y="2955581"/>
                    <a:pt x="374357" y="3024359"/>
                    <a:pt x="365658" y="3093424"/>
                  </a:cubicBezTo>
                  <a:cubicBezTo>
                    <a:pt x="347813" y="3231506"/>
                    <a:pt x="336727" y="3370260"/>
                    <a:pt x="332105" y="3509828"/>
                  </a:cubicBezTo>
                  <a:cubicBezTo>
                    <a:pt x="322311" y="3788822"/>
                    <a:pt x="339660" y="4068628"/>
                    <a:pt x="383653" y="4346327"/>
                  </a:cubicBezTo>
                  <a:cubicBezTo>
                    <a:pt x="394539" y="4415489"/>
                    <a:pt x="407464" y="4484267"/>
                    <a:pt x="422327" y="4552900"/>
                  </a:cubicBezTo>
                  <a:cubicBezTo>
                    <a:pt x="437041" y="4621534"/>
                    <a:pt x="453693" y="4689881"/>
                    <a:pt x="472184" y="4757939"/>
                  </a:cubicBezTo>
                  <a:cubicBezTo>
                    <a:pt x="490677" y="4825949"/>
                    <a:pt x="511007" y="4893673"/>
                    <a:pt x="533078" y="4960916"/>
                  </a:cubicBezTo>
                  <a:cubicBezTo>
                    <a:pt x="555249" y="5028208"/>
                    <a:pt x="578662" y="5095022"/>
                    <a:pt x="604710" y="5160875"/>
                  </a:cubicBezTo>
                  <a:cubicBezTo>
                    <a:pt x="707358" y="5425298"/>
                    <a:pt x="838443" y="5680902"/>
                    <a:pt x="996766" y="5920640"/>
                  </a:cubicBezTo>
                  <a:cubicBezTo>
                    <a:pt x="1154790" y="6160571"/>
                    <a:pt x="1340404" y="6384350"/>
                    <a:pt x="1549183" y="6586417"/>
                  </a:cubicBezTo>
                  <a:cubicBezTo>
                    <a:pt x="1601365" y="6636982"/>
                    <a:pt x="1654970" y="6686208"/>
                    <a:pt x="1709890" y="6734063"/>
                  </a:cubicBezTo>
                  <a:lnTo>
                    <a:pt x="1859761" y="6858000"/>
                  </a:lnTo>
                  <a:lnTo>
                    <a:pt x="1671798" y="6858000"/>
                  </a:lnTo>
                  <a:lnTo>
                    <a:pt x="1628044" y="6822717"/>
                  </a:lnTo>
                  <a:cubicBezTo>
                    <a:pt x="1570828" y="6774460"/>
                    <a:pt x="1514710" y="6724955"/>
                    <a:pt x="1459756" y="6674223"/>
                  </a:cubicBezTo>
                  <a:cubicBezTo>
                    <a:pt x="1019931" y="6268363"/>
                    <a:pt x="658296" y="5781216"/>
                    <a:pt x="402543" y="5241588"/>
                  </a:cubicBezTo>
                  <a:cubicBezTo>
                    <a:pt x="370231" y="5174103"/>
                    <a:pt x="340306" y="5105661"/>
                    <a:pt x="311923" y="5036741"/>
                  </a:cubicBezTo>
                  <a:cubicBezTo>
                    <a:pt x="283539" y="4967771"/>
                    <a:pt x="256895" y="4897986"/>
                    <a:pt x="232140" y="4827483"/>
                  </a:cubicBezTo>
                  <a:cubicBezTo>
                    <a:pt x="207334" y="4756981"/>
                    <a:pt x="184368" y="4685758"/>
                    <a:pt x="163392" y="4613913"/>
                  </a:cubicBezTo>
                  <a:cubicBezTo>
                    <a:pt x="142514" y="4542020"/>
                    <a:pt x="123624" y="4469360"/>
                    <a:pt x="106823" y="4396365"/>
                  </a:cubicBezTo>
                  <a:cubicBezTo>
                    <a:pt x="73120" y="4250902"/>
                    <a:pt x="47371" y="4103281"/>
                    <a:pt x="29326" y="3954702"/>
                  </a:cubicBezTo>
                  <a:cubicBezTo>
                    <a:pt x="20478" y="3880365"/>
                    <a:pt x="13320" y="3805789"/>
                    <a:pt x="8647" y="3730971"/>
                  </a:cubicBezTo>
                  <a:cubicBezTo>
                    <a:pt x="6311" y="3693587"/>
                    <a:pt x="4322" y="3656106"/>
                    <a:pt x="2880" y="3618674"/>
                  </a:cubicBezTo>
                  <a:cubicBezTo>
                    <a:pt x="1539" y="3581146"/>
                    <a:pt x="694" y="3543809"/>
                    <a:pt x="296" y="3506425"/>
                  </a:cubicBezTo>
                  <a:cubicBezTo>
                    <a:pt x="-1543" y="3356649"/>
                    <a:pt x="5217" y="3206200"/>
                    <a:pt x="20030" y="3056711"/>
                  </a:cubicBezTo>
                  <a:cubicBezTo>
                    <a:pt x="27686" y="2981942"/>
                    <a:pt x="36931" y="2907317"/>
                    <a:pt x="48664" y="2832980"/>
                  </a:cubicBezTo>
                  <a:cubicBezTo>
                    <a:pt x="60395" y="2758642"/>
                    <a:pt x="73716" y="2684784"/>
                    <a:pt x="89922" y="2610639"/>
                  </a:cubicBezTo>
                  <a:cubicBezTo>
                    <a:pt x="121736" y="2462826"/>
                    <a:pt x="162645" y="2317220"/>
                    <a:pt x="211163" y="2174343"/>
                  </a:cubicBezTo>
                  <a:cubicBezTo>
                    <a:pt x="259778" y="2031468"/>
                    <a:pt x="315601" y="1891517"/>
                    <a:pt x="379129" y="1754393"/>
                  </a:cubicBezTo>
                  <a:cubicBezTo>
                    <a:pt x="505540" y="1480433"/>
                    <a:pt x="660930" y="1219318"/>
                    <a:pt x="841424" y="976270"/>
                  </a:cubicBezTo>
                  <a:cubicBezTo>
                    <a:pt x="931498" y="854627"/>
                    <a:pt x="1028182" y="737777"/>
                    <a:pt x="1130234" y="625768"/>
                  </a:cubicBezTo>
                  <a:cubicBezTo>
                    <a:pt x="1232486" y="513855"/>
                    <a:pt x="1340157" y="407117"/>
                    <a:pt x="1452897" y="305748"/>
                  </a:cubicBezTo>
                  <a:cubicBezTo>
                    <a:pt x="1565736" y="204380"/>
                    <a:pt x="1683596" y="108665"/>
                    <a:pt x="1805682" y="18752"/>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9" name="Freeform: Shape 18">
              <a:extLst>
                <a:ext uri="{FF2B5EF4-FFF2-40B4-BE49-F238E27FC236}">
                  <a16:creationId xmlns:a16="http://schemas.microsoft.com/office/drawing/2014/main" id="{DA46556D-445B-4CD0-87A0-02A30BD1B1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08320" y="3985"/>
              <a:ext cx="9767847" cy="6858000"/>
            </a:xfrm>
            <a:custGeom>
              <a:avLst/>
              <a:gdLst>
                <a:gd name="connsiteX0" fmla="*/ 7151367 w 9767847"/>
                <a:gd name="connsiteY0" fmla="*/ 0 h 6858000"/>
                <a:gd name="connsiteX1" fmla="*/ 7881247 w 9767847"/>
                <a:gd name="connsiteY1" fmla="*/ 0 h 6858000"/>
                <a:gd name="connsiteX2" fmla="*/ 7990553 w 9767847"/>
                <a:gd name="connsiteY2" fmla="*/ 81317 h 6858000"/>
                <a:gd name="connsiteX3" fmla="*/ 9767847 w 9767847"/>
                <a:gd name="connsiteY3" fmla="*/ 3649031 h 6858000"/>
                <a:gd name="connsiteX4" fmla="*/ 8652597 w 9767847"/>
                <a:gd name="connsiteY4" fmla="*/ 6590005 h 6858000"/>
                <a:gd name="connsiteX5" fmla="*/ 8395306 w 9767847"/>
                <a:gd name="connsiteY5" fmla="*/ 6858000 h 6858000"/>
                <a:gd name="connsiteX6" fmla="*/ 6762603 w 9767847"/>
                <a:gd name="connsiteY6" fmla="*/ 6858000 h 6858000"/>
                <a:gd name="connsiteX7" fmla="*/ 6765962 w 9767847"/>
                <a:gd name="connsiteY7" fmla="*/ 6854844 h 6858000"/>
                <a:gd name="connsiteX8" fmla="*/ 6804586 w 9767847"/>
                <a:gd name="connsiteY8" fmla="*/ 6817103 h 6858000"/>
                <a:gd name="connsiteX9" fmla="*/ 6881735 w 9767847"/>
                <a:gd name="connsiteY9" fmla="*/ 6741197 h 6858000"/>
                <a:gd name="connsiteX10" fmla="*/ 6958883 w 9767847"/>
                <a:gd name="connsiteY10" fmla="*/ 6664822 h 6858000"/>
                <a:gd name="connsiteX11" fmla="*/ 7267925 w 9767847"/>
                <a:gd name="connsiteY11" fmla="*/ 6355694 h 6858000"/>
                <a:gd name="connsiteX12" fmla="*/ 7424360 w 9767847"/>
                <a:gd name="connsiteY12" fmla="*/ 6200685 h 6858000"/>
                <a:gd name="connsiteX13" fmla="*/ 7504938 w 9767847"/>
                <a:gd name="connsiteY13" fmla="*/ 6122708 h 6858000"/>
                <a:gd name="connsiteX14" fmla="*/ 7546396 w 9767847"/>
                <a:gd name="connsiteY14" fmla="*/ 6083697 h 6858000"/>
                <a:gd name="connsiteX15" fmla="*/ 7588002 w 9767847"/>
                <a:gd name="connsiteY15" fmla="*/ 6045532 h 6858000"/>
                <a:gd name="connsiteX16" fmla="*/ 7631000 w 9767847"/>
                <a:gd name="connsiteY16" fmla="*/ 6006709 h 6858000"/>
                <a:gd name="connsiteX17" fmla="*/ 7675440 w 9767847"/>
                <a:gd name="connsiteY17" fmla="*/ 5968309 h 6858000"/>
                <a:gd name="connsiteX18" fmla="*/ 7720626 w 9767847"/>
                <a:gd name="connsiteY18" fmla="*/ 5930851 h 6858000"/>
                <a:gd name="connsiteX19" fmla="*/ 7766458 w 9767847"/>
                <a:gd name="connsiteY19" fmla="*/ 5894334 h 6858000"/>
                <a:gd name="connsiteX20" fmla="*/ 7955254 w 9767847"/>
                <a:gd name="connsiteY20" fmla="*/ 5756828 h 6858000"/>
                <a:gd name="connsiteX21" fmla="*/ 8352678 w 9767847"/>
                <a:gd name="connsiteY21" fmla="*/ 5517630 h 6858000"/>
                <a:gd name="connsiteX22" fmla="*/ 8451350 w 9767847"/>
                <a:gd name="connsiteY22" fmla="*/ 5465254 h 6858000"/>
                <a:gd name="connsiteX23" fmla="*/ 8548532 w 9767847"/>
                <a:gd name="connsiteY23" fmla="*/ 5413395 h 6858000"/>
                <a:gd name="connsiteX24" fmla="*/ 8729473 w 9767847"/>
                <a:gd name="connsiteY24" fmla="*/ 5309961 h 6858000"/>
                <a:gd name="connsiteX25" fmla="*/ 8770781 w 9767847"/>
                <a:gd name="connsiteY25" fmla="*/ 5283232 h 6858000"/>
                <a:gd name="connsiteX26" fmla="*/ 8790964 w 9767847"/>
                <a:gd name="connsiteY26" fmla="*/ 5269492 h 6858000"/>
                <a:gd name="connsiteX27" fmla="*/ 8810499 w 9767847"/>
                <a:gd name="connsiteY27" fmla="*/ 5255703 h 6858000"/>
                <a:gd name="connsiteX28" fmla="*/ 8883571 w 9767847"/>
                <a:gd name="connsiteY28" fmla="*/ 5198479 h 6858000"/>
                <a:gd name="connsiteX29" fmla="*/ 9006651 w 9767847"/>
                <a:gd name="connsiteY29" fmla="*/ 5070527 h 6858000"/>
                <a:gd name="connsiteX30" fmla="*/ 9033494 w 9767847"/>
                <a:gd name="connsiteY30" fmla="*/ 5034105 h 6858000"/>
                <a:gd name="connsiteX31" fmla="*/ 9040305 w 9767847"/>
                <a:gd name="connsiteY31" fmla="*/ 5024551 h 6858000"/>
                <a:gd name="connsiteX32" fmla="*/ 9046568 w 9767847"/>
                <a:gd name="connsiteY32" fmla="*/ 5015281 h 6858000"/>
                <a:gd name="connsiteX33" fmla="*/ 9058846 w 9767847"/>
                <a:gd name="connsiteY33" fmla="*/ 4996645 h 6858000"/>
                <a:gd name="connsiteX34" fmla="*/ 9104529 w 9767847"/>
                <a:gd name="connsiteY34" fmla="*/ 4918105 h 6858000"/>
                <a:gd name="connsiteX35" fmla="*/ 9181081 w 9767847"/>
                <a:gd name="connsiteY35" fmla="*/ 4744694 h 6858000"/>
                <a:gd name="connsiteX36" fmla="*/ 9240731 w 9767847"/>
                <a:gd name="connsiteY36" fmla="*/ 4557872 h 6858000"/>
                <a:gd name="connsiteX37" fmla="*/ 9265388 w 9767847"/>
                <a:gd name="connsiteY37" fmla="*/ 4461073 h 6858000"/>
                <a:gd name="connsiteX38" fmla="*/ 9276571 w 9767847"/>
                <a:gd name="connsiteY38" fmla="*/ 4411943 h 6858000"/>
                <a:gd name="connsiteX39" fmla="*/ 9281841 w 9767847"/>
                <a:gd name="connsiteY39" fmla="*/ 4387379 h 6858000"/>
                <a:gd name="connsiteX40" fmla="*/ 9286513 w 9767847"/>
                <a:gd name="connsiteY40" fmla="*/ 4364838 h 6858000"/>
                <a:gd name="connsiteX41" fmla="*/ 9296754 w 9767847"/>
                <a:gd name="connsiteY41" fmla="*/ 4312038 h 6858000"/>
                <a:gd name="connsiteX42" fmla="*/ 9301029 w 9767847"/>
                <a:gd name="connsiteY42" fmla="*/ 4289074 h 6858000"/>
                <a:gd name="connsiteX43" fmla="*/ 9302818 w 9767847"/>
                <a:gd name="connsiteY43" fmla="*/ 4278581 h 6858000"/>
                <a:gd name="connsiteX44" fmla="*/ 9304658 w 9767847"/>
                <a:gd name="connsiteY44" fmla="*/ 4266816 h 6858000"/>
                <a:gd name="connsiteX45" fmla="*/ 9312810 w 9767847"/>
                <a:gd name="connsiteY45" fmla="*/ 4215945 h 6858000"/>
                <a:gd name="connsiteX46" fmla="*/ 9316887 w 9767847"/>
                <a:gd name="connsiteY46" fmla="*/ 4190486 h 6858000"/>
                <a:gd name="connsiteX47" fmla="*/ 9318923 w 9767847"/>
                <a:gd name="connsiteY47" fmla="*/ 4177780 h 6858000"/>
                <a:gd name="connsiteX48" fmla="*/ 9320515 w 9767847"/>
                <a:gd name="connsiteY48" fmla="*/ 4164886 h 6858000"/>
                <a:gd name="connsiteX49" fmla="*/ 9332445 w 9767847"/>
                <a:gd name="connsiteY49" fmla="*/ 4064981 h 6858000"/>
                <a:gd name="connsiteX50" fmla="*/ 9336173 w 9767847"/>
                <a:gd name="connsiteY50" fmla="*/ 4018676 h 6858000"/>
                <a:gd name="connsiteX51" fmla="*/ 9340199 w 9767847"/>
                <a:gd name="connsiteY51" fmla="*/ 3965171 h 6858000"/>
                <a:gd name="connsiteX52" fmla="*/ 9347557 w 9767847"/>
                <a:gd name="connsiteY52" fmla="*/ 3765972 h 6858000"/>
                <a:gd name="connsiteX53" fmla="*/ 9346364 w 9767847"/>
                <a:gd name="connsiteY53" fmla="*/ 3664938 h 6858000"/>
                <a:gd name="connsiteX54" fmla="*/ 9344921 w 9767847"/>
                <a:gd name="connsiteY54" fmla="*/ 3615243 h 6858000"/>
                <a:gd name="connsiteX55" fmla="*/ 9344524 w 9767847"/>
                <a:gd name="connsiteY55" fmla="*/ 3603526 h 6858000"/>
                <a:gd name="connsiteX56" fmla="*/ 9343728 w 9767847"/>
                <a:gd name="connsiteY56" fmla="*/ 3590774 h 6858000"/>
                <a:gd name="connsiteX57" fmla="*/ 9342188 w 9767847"/>
                <a:gd name="connsiteY57" fmla="*/ 3565268 h 6858000"/>
                <a:gd name="connsiteX58" fmla="*/ 9339056 w 9767847"/>
                <a:gd name="connsiteY58" fmla="*/ 3514256 h 6858000"/>
                <a:gd name="connsiteX59" fmla="*/ 9334334 w 9767847"/>
                <a:gd name="connsiteY59" fmla="*/ 3463057 h 6858000"/>
                <a:gd name="connsiteX60" fmla="*/ 9329363 w 9767847"/>
                <a:gd name="connsiteY60" fmla="*/ 3411810 h 6858000"/>
                <a:gd name="connsiteX61" fmla="*/ 9328319 w 9767847"/>
                <a:gd name="connsiteY61" fmla="*/ 3400657 h 6858000"/>
                <a:gd name="connsiteX62" fmla="*/ 9327177 w 9767847"/>
                <a:gd name="connsiteY62" fmla="*/ 3390116 h 6858000"/>
                <a:gd name="connsiteX63" fmla="*/ 9324293 w 9767847"/>
                <a:gd name="connsiteY63" fmla="*/ 3366774 h 6858000"/>
                <a:gd name="connsiteX64" fmla="*/ 9320763 w 9767847"/>
                <a:gd name="connsiteY64" fmla="*/ 3340329 h 6858000"/>
                <a:gd name="connsiteX65" fmla="*/ 9317184 w 9767847"/>
                <a:gd name="connsiteY65" fmla="*/ 3311245 h 6858000"/>
                <a:gd name="connsiteX66" fmla="*/ 9311021 w 9767847"/>
                <a:gd name="connsiteY66" fmla="*/ 3266211 h 6858000"/>
                <a:gd name="connsiteX67" fmla="*/ 9302719 w 9767847"/>
                <a:gd name="connsiteY67" fmla="*/ 3215717 h 6858000"/>
                <a:gd name="connsiteX68" fmla="*/ 9293970 w 9767847"/>
                <a:gd name="connsiteY68" fmla="*/ 3165789 h 6858000"/>
                <a:gd name="connsiteX69" fmla="*/ 9252065 w 9767847"/>
                <a:gd name="connsiteY69" fmla="*/ 2967107 h 6858000"/>
                <a:gd name="connsiteX70" fmla="*/ 9227211 w 9767847"/>
                <a:gd name="connsiteY70" fmla="*/ 2868473 h 6858000"/>
                <a:gd name="connsiteX71" fmla="*/ 9220699 w 9767847"/>
                <a:gd name="connsiteY71" fmla="*/ 2844426 h 6858000"/>
                <a:gd name="connsiteX72" fmla="*/ 9213740 w 9767847"/>
                <a:gd name="connsiteY72" fmla="*/ 2820191 h 6858000"/>
                <a:gd name="connsiteX73" fmla="*/ 9199374 w 9767847"/>
                <a:gd name="connsiteY73" fmla="*/ 2771438 h 6858000"/>
                <a:gd name="connsiteX74" fmla="*/ 9061829 w 9767847"/>
                <a:gd name="connsiteY74" fmla="*/ 2385418 h 6858000"/>
                <a:gd name="connsiteX75" fmla="*/ 8978865 w 9767847"/>
                <a:gd name="connsiteY75" fmla="*/ 2196855 h 6858000"/>
                <a:gd name="connsiteX76" fmla="*/ 8956694 w 9767847"/>
                <a:gd name="connsiteY76" fmla="*/ 2150219 h 6858000"/>
                <a:gd name="connsiteX77" fmla="*/ 8934176 w 9767847"/>
                <a:gd name="connsiteY77" fmla="*/ 2103914 h 6858000"/>
                <a:gd name="connsiteX78" fmla="*/ 8887151 w 9767847"/>
                <a:gd name="connsiteY78" fmla="*/ 2011350 h 6858000"/>
                <a:gd name="connsiteX79" fmla="*/ 8787533 w 9767847"/>
                <a:gd name="connsiteY79" fmla="*/ 1828527 h 6858000"/>
                <a:gd name="connsiteX80" fmla="*/ 8761485 w 9767847"/>
                <a:gd name="connsiteY80" fmla="*/ 1783398 h 6858000"/>
                <a:gd name="connsiteX81" fmla="*/ 8734791 w 9767847"/>
                <a:gd name="connsiteY81" fmla="*/ 1737893 h 6858000"/>
                <a:gd name="connsiteX82" fmla="*/ 8680808 w 9767847"/>
                <a:gd name="connsiteY82" fmla="*/ 1648812 h 6858000"/>
                <a:gd name="connsiteX83" fmla="*/ 8567024 w 9767847"/>
                <a:gd name="connsiteY83" fmla="*/ 1472906 h 6858000"/>
                <a:gd name="connsiteX84" fmla="*/ 8537446 w 9767847"/>
                <a:gd name="connsiteY84" fmla="*/ 1429330 h 6858000"/>
                <a:gd name="connsiteX85" fmla="*/ 8507423 w 9767847"/>
                <a:gd name="connsiteY85" fmla="*/ 1385896 h 6858000"/>
                <a:gd name="connsiteX86" fmla="*/ 8446529 w 9767847"/>
                <a:gd name="connsiteY86" fmla="*/ 1300295 h 6858000"/>
                <a:gd name="connsiteX87" fmla="*/ 8319224 w 9767847"/>
                <a:gd name="connsiteY87" fmla="*/ 1131026 h 6858000"/>
                <a:gd name="connsiteX88" fmla="*/ 8286366 w 9767847"/>
                <a:gd name="connsiteY88" fmla="*/ 1089050 h 6858000"/>
                <a:gd name="connsiteX89" fmla="*/ 8270161 w 9767847"/>
                <a:gd name="connsiteY89" fmla="*/ 1068439 h 6858000"/>
                <a:gd name="connsiteX90" fmla="*/ 8253856 w 9767847"/>
                <a:gd name="connsiteY90" fmla="*/ 1048156 h 6858000"/>
                <a:gd name="connsiteX91" fmla="*/ 8186352 w 9767847"/>
                <a:gd name="connsiteY91" fmla="*/ 966275 h 6858000"/>
                <a:gd name="connsiteX92" fmla="*/ 8046768 w 9767847"/>
                <a:gd name="connsiteY92" fmla="*/ 805429 h 6858000"/>
                <a:gd name="connsiteX93" fmla="*/ 8010927 w 9767847"/>
                <a:gd name="connsiteY93" fmla="*/ 765853 h 6858000"/>
                <a:gd name="connsiteX94" fmla="*/ 7974788 w 9767847"/>
                <a:gd name="connsiteY94" fmla="*/ 726653 h 6858000"/>
                <a:gd name="connsiteX95" fmla="*/ 7901070 w 9767847"/>
                <a:gd name="connsiteY95" fmla="*/ 648724 h 6858000"/>
                <a:gd name="connsiteX96" fmla="*/ 7750054 w 9767847"/>
                <a:gd name="connsiteY96" fmla="*/ 497008 h 6858000"/>
                <a:gd name="connsiteX97" fmla="*/ 7592277 w 9767847"/>
                <a:gd name="connsiteY97" fmla="*/ 351221 h 6858000"/>
                <a:gd name="connsiteX98" fmla="*/ 7257734 w 9767847"/>
                <a:gd name="connsiteY98" fmla="*/ 76964 h 6858000"/>
                <a:gd name="connsiteX99" fmla="*/ 1886601 w 9767847"/>
                <a:gd name="connsiteY99" fmla="*/ 0 h 6858000"/>
                <a:gd name="connsiteX100" fmla="*/ 2292926 w 9767847"/>
                <a:gd name="connsiteY100" fmla="*/ 0 h 6858000"/>
                <a:gd name="connsiteX101" fmla="*/ 2135542 w 9767847"/>
                <a:gd name="connsiteY101" fmla="*/ 117781 h 6858000"/>
                <a:gd name="connsiteX102" fmla="*/ 1969576 w 9767847"/>
                <a:gd name="connsiteY102" fmla="*/ 254986 h 6858000"/>
                <a:gd name="connsiteX103" fmla="*/ 1659938 w 9767847"/>
                <a:gd name="connsiteY103" fmla="*/ 549855 h 6858000"/>
                <a:gd name="connsiteX104" fmla="*/ 729383 w 9767847"/>
                <a:gd name="connsiteY104" fmla="*/ 1936480 h 6858000"/>
                <a:gd name="connsiteX105" fmla="*/ 578465 w 9767847"/>
                <a:gd name="connsiteY105" fmla="*/ 2320807 h 6858000"/>
                <a:gd name="connsiteX106" fmla="*/ 465080 w 9767847"/>
                <a:gd name="connsiteY106" fmla="*/ 2714875 h 6858000"/>
                <a:gd name="connsiteX107" fmla="*/ 423820 w 9767847"/>
                <a:gd name="connsiteY107" fmla="*/ 2915436 h 6858000"/>
                <a:gd name="connsiteX108" fmla="*/ 392355 w 9767847"/>
                <a:gd name="connsiteY108" fmla="*/ 3118071 h 6858000"/>
                <a:gd name="connsiteX109" fmla="*/ 358801 w 9767847"/>
                <a:gd name="connsiteY109" fmla="*/ 3526915 h 6858000"/>
                <a:gd name="connsiteX110" fmla="*/ 410350 w 9767847"/>
                <a:gd name="connsiteY110" fmla="*/ 4348226 h 6858000"/>
                <a:gd name="connsiteX111" fmla="*/ 449022 w 9767847"/>
                <a:gd name="connsiteY111" fmla="*/ 4551049 h 6858000"/>
                <a:gd name="connsiteX112" fmla="*/ 498882 w 9767847"/>
                <a:gd name="connsiteY112" fmla="*/ 4752365 h 6858000"/>
                <a:gd name="connsiteX113" fmla="*/ 559775 w 9767847"/>
                <a:gd name="connsiteY113" fmla="*/ 4951657 h 6858000"/>
                <a:gd name="connsiteX114" fmla="*/ 631406 w 9767847"/>
                <a:gd name="connsiteY114" fmla="*/ 5147986 h 6858000"/>
                <a:gd name="connsiteX115" fmla="*/ 1023461 w 9767847"/>
                <a:gd name="connsiteY115" fmla="*/ 5893957 h 6858000"/>
                <a:gd name="connsiteX116" fmla="*/ 1575880 w 9767847"/>
                <a:gd name="connsiteY116" fmla="*/ 6547646 h 6858000"/>
                <a:gd name="connsiteX117" fmla="*/ 1905228 w 9767847"/>
                <a:gd name="connsiteY117" fmla="*/ 6829468 h 6858000"/>
                <a:gd name="connsiteX118" fmla="*/ 1944230 w 9767847"/>
                <a:gd name="connsiteY118" fmla="*/ 6858000 h 6858000"/>
                <a:gd name="connsiteX119" fmla="*/ 1372541 w 9767847"/>
                <a:gd name="connsiteY119" fmla="*/ 6858000 h 6858000"/>
                <a:gd name="connsiteX120" fmla="*/ 1115251 w 9767847"/>
                <a:gd name="connsiteY120" fmla="*/ 6590005 h 6858000"/>
                <a:gd name="connsiteX121" fmla="*/ 0 w 9767847"/>
                <a:gd name="connsiteY121" fmla="*/ 3649031 h 6858000"/>
                <a:gd name="connsiteX122" fmla="*/ 1777294 w 9767847"/>
                <a:gd name="connsiteY122" fmla="*/ 8131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Lst>
              <a:rect l="l" t="t" r="r" b="b"/>
              <a:pathLst>
                <a:path w="9767847" h="6858000">
                  <a:moveTo>
                    <a:pt x="7151367" y="0"/>
                  </a:moveTo>
                  <a:lnTo>
                    <a:pt x="7881247" y="0"/>
                  </a:lnTo>
                  <a:lnTo>
                    <a:pt x="7990553" y="81317"/>
                  </a:lnTo>
                  <a:cubicBezTo>
                    <a:pt x="9075991" y="929334"/>
                    <a:pt x="9767847" y="2212695"/>
                    <a:pt x="9767847" y="3649031"/>
                  </a:cubicBezTo>
                  <a:cubicBezTo>
                    <a:pt x="9767847" y="4766182"/>
                    <a:pt x="9349317" y="5790792"/>
                    <a:pt x="8652597" y="6590005"/>
                  </a:cubicBezTo>
                  <a:lnTo>
                    <a:pt x="8395306" y="6858000"/>
                  </a:lnTo>
                  <a:lnTo>
                    <a:pt x="6762603" y="6858000"/>
                  </a:lnTo>
                  <a:lnTo>
                    <a:pt x="6765962" y="6854844"/>
                  </a:lnTo>
                  <a:cubicBezTo>
                    <a:pt x="6779036" y="6842703"/>
                    <a:pt x="6791663" y="6829621"/>
                    <a:pt x="6804586" y="6817103"/>
                  </a:cubicBezTo>
                  <a:lnTo>
                    <a:pt x="6881735" y="6741197"/>
                  </a:lnTo>
                  <a:cubicBezTo>
                    <a:pt x="6907435" y="6715881"/>
                    <a:pt x="6933134" y="6690798"/>
                    <a:pt x="6958883" y="6664822"/>
                  </a:cubicBezTo>
                  <a:lnTo>
                    <a:pt x="7267925" y="6355694"/>
                  </a:lnTo>
                  <a:lnTo>
                    <a:pt x="7424360" y="6200685"/>
                  </a:lnTo>
                  <a:cubicBezTo>
                    <a:pt x="7450754" y="6174802"/>
                    <a:pt x="7477598" y="6148731"/>
                    <a:pt x="7504938" y="6122708"/>
                  </a:cubicBezTo>
                  <a:lnTo>
                    <a:pt x="7546396" y="6083697"/>
                  </a:lnTo>
                  <a:cubicBezTo>
                    <a:pt x="7560264" y="6070803"/>
                    <a:pt x="7574780" y="6057532"/>
                    <a:pt x="7588002" y="6045532"/>
                  </a:cubicBezTo>
                  <a:lnTo>
                    <a:pt x="7631000" y="6006709"/>
                  </a:lnTo>
                  <a:lnTo>
                    <a:pt x="7675440" y="5968309"/>
                  </a:lnTo>
                  <a:cubicBezTo>
                    <a:pt x="7690404" y="5955698"/>
                    <a:pt x="7705564" y="5943321"/>
                    <a:pt x="7720626" y="5930851"/>
                  </a:cubicBezTo>
                  <a:cubicBezTo>
                    <a:pt x="7735738" y="5918427"/>
                    <a:pt x="7751197" y="5906521"/>
                    <a:pt x="7766458" y="5894334"/>
                  </a:cubicBezTo>
                  <a:cubicBezTo>
                    <a:pt x="7827949" y="5846192"/>
                    <a:pt x="7890979" y="5800499"/>
                    <a:pt x="7955254" y="5756828"/>
                  </a:cubicBezTo>
                  <a:cubicBezTo>
                    <a:pt x="8083800" y="5669534"/>
                    <a:pt x="8216872" y="5590336"/>
                    <a:pt x="8352678" y="5517630"/>
                  </a:cubicBezTo>
                  <a:lnTo>
                    <a:pt x="8451350" y="5465254"/>
                  </a:lnTo>
                  <a:lnTo>
                    <a:pt x="8548532" y="5413395"/>
                  </a:lnTo>
                  <a:cubicBezTo>
                    <a:pt x="8612110" y="5379090"/>
                    <a:pt x="8673251" y="5345208"/>
                    <a:pt x="8729473" y="5309961"/>
                  </a:cubicBezTo>
                  <a:cubicBezTo>
                    <a:pt x="8743591" y="5301115"/>
                    <a:pt x="8757161" y="5292361"/>
                    <a:pt x="8770781" y="5283232"/>
                  </a:cubicBezTo>
                  <a:cubicBezTo>
                    <a:pt x="8777591" y="5278667"/>
                    <a:pt x="8784451" y="5274103"/>
                    <a:pt x="8790964" y="5269492"/>
                  </a:cubicBezTo>
                  <a:cubicBezTo>
                    <a:pt x="8797574" y="5264879"/>
                    <a:pt x="8804235" y="5260314"/>
                    <a:pt x="8810499" y="5255703"/>
                  </a:cubicBezTo>
                  <a:cubicBezTo>
                    <a:pt x="8835999" y="5237303"/>
                    <a:pt x="8860407" y="5218291"/>
                    <a:pt x="8883571" y="5198479"/>
                  </a:cubicBezTo>
                  <a:cubicBezTo>
                    <a:pt x="8929900" y="5158856"/>
                    <a:pt x="8971258" y="5116315"/>
                    <a:pt x="9006651" y="5070527"/>
                  </a:cubicBezTo>
                  <a:cubicBezTo>
                    <a:pt x="9015351" y="5059328"/>
                    <a:pt x="9024398" y="5046857"/>
                    <a:pt x="9033494" y="5034105"/>
                  </a:cubicBezTo>
                  <a:lnTo>
                    <a:pt x="9040305" y="5024551"/>
                  </a:lnTo>
                  <a:lnTo>
                    <a:pt x="9046568" y="5015281"/>
                  </a:lnTo>
                  <a:cubicBezTo>
                    <a:pt x="9050743" y="5009163"/>
                    <a:pt x="9054819" y="5002952"/>
                    <a:pt x="9058846" y="4996645"/>
                  </a:cubicBezTo>
                  <a:cubicBezTo>
                    <a:pt x="9075002" y="4971517"/>
                    <a:pt x="9090212" y="4945305"/>
                    <a:pt x="9104529" y="4918105"/>
                  </a:cubicBezTo>
                  <a:cubicBezTo>
                    <a:pt x="9133211" y="4863752"/>
                    <a:pt x="9158313" y="4805447"/>
                    <a:pt x="9181081" y="4744694"/>
                  </a:cubicBezTo>
                  <a:cubicBezTo>
                    <a:pt x="9203748" y="4684178"/>
                    <a:pt x="9223383" y="4621778"/>
                    <a:pt x="9240731" y="4557872"/>
                  </a:cubicBezTo>
                  <a:cubicBezTo>
                    <a:pt x="9249481" y="4525966"/>
                    <a:pt x="9257682" y="4493684"/>
                    <a:pt x="9265388" y="4461073"/>
                  </a:cubicBezTo>
                  <a:cubicBezTo>
                    <a:pt x="9269215" y="4444744"/>
                    <a:pt x="9272943" y="4428367"/>
                    <a:pt x="9276571" y="4411943"/>
                  </a:cubicBezTo>
                  <a:lnTo>
                    <a:pt x="9281841" y="4387379"/>
                  </a:lnTo>
                  <a:lnTo>
                    <a:pt x="9286513" y="4364838"/>
                  </a:lnTo>
                  <a:lnTo>
                    <a:pt x="9296754" y="4312038"/>
                  </a:lnTo>
                  <a:lnTo>
                    <a:pt x="9301029" y="4289074"/>
                  </a:lnTo>
                  <a:lnTo>
                    <a:pt x="9302818" y="4278581"/>
                  </a:lnTo>
                  <a:lnTo>
                    <a:pt x="9304658" y="4266816"/>
                  </a:lnTo>
                  <a:lnTo>
                    <a:pt x="9312810" y="4215945"/>
                  </a:lnTo>
                  <a:lnTo>
                    <a:pt x="9316887" y="4190486"/>
                  </a:lnTo>
                  <a:lnTo>
                    <a:pt x="9318923" y="4177780"/>
                  </a:lnTo>
                  <a:cubicBezTo>
                    <a:pt x="9319570" y="4173546"/>
                    <a:pt x="9319969" y="4169169"/>
                    <a:pt x="9320515" y="4164886"/>
                  </a:cubicBezTo>
                  <a:lnTo>
                    <a:pt x="9332445" y="4064981"/>
                  </a:lnTo>
                  <a:cubicBezTo>
                    <a:pt x="9333836" y="4052370"/>
                    <a:pt x="9334880" y="4036888"/>
                    <a:pt x="9336173" y="4018676"/>
                  </a:cubicBezTo>
                  <a:lnTo>
                    <a:pt x="9340199" y="3965171"/>
                  </a:lnTo>
                  <a:cubicBezTo>
                    <a:pt x="9345071" y="3899806"/>
                    <a:pt x="9347358" y="3832983"/>
                    <a:pt x="9347557" y="3765972"/>
                  </a:cubicBezTo>
                  <a:cubicBezTo>
                    <a:pt x="9347656" y="3732420"/>
                    <a:pt x="9347209" y="3698773"/>
                    <a:pt x="9346364" y="3664938"/>
                  </a:cubicBezTo>
                  <a:lnTo>
                    <a:pt x="9344921" y="3615243"/>
                  </a:lnTo>
                  <a:lnTo>
                    <a:pt x="9344524" y="3603526"/>
                  </a:lnTo>
                  <a:lnTo>
                    <a:pt x="9343728" y="3590774"/>
                  </a:lnTo>
                  <a:lnTo>
                    <a:pt x="9342188" y="3565268"/>
                  </a:lnTo>
                  <a:lnTo>
                    <a:pt x="9339056" y="3514256"/>
                  </a:lnTo>
                  <a:cubicBezTo>
                    <a:pt x="9337914" y="3497221"/>
                    <a:pt x="9335874" y="3480138"/>
                    <a:pt x="9334334" y="3463057"/>
                  </a:cubicBezTo>
                  <a:lnTo>
                    <a:pt x="9329363" y="3411810"/>
                  </a:lnTo>
                  <a:lnTo>
                    <a:pt x="9328319" y="3400657"/>
                  </a:lnTo>
                  <a:lnTo>
                    <a:pt x="9327177" y="3390116"/>
                  </a:lnTo>
                  <a:lnTo>
                    <a:pt x="9324293" y="3366774"/>
                  </a:lnTo>
                  <a:lnTo>
                    <a:pt x="9320763" y="3340329"/>
                  </a:lnTo>
                  <a:lnTo>
                    <a:pt x="9317184" y="3311245"/>
                  </a:lnTo>
                  <a:cubicBezTo>
                    <a:pt x="9315594" y="3296893"/>
                    <a:pt x="9313506" y="3282306"/>
                    <a:pt x="9311021" y="3266211"/>
                  </a:cubicBezTo>
                  <a:lnTo>
                    <a:pt x="9302719" y="3215717"/>
                  </a:lnTo>
                  <a:cubicBezTo>
                    <a:pt x="9299936" y="3199059"/>
                    <a:pt x="9297003" y="3182400"/>
                    <a:pt x="9293970" y="3165789"/>
                  </a:cubicBezTo>
                  <a:cubicBezTo>
                    <a:pt x="9281891" y="3099295"/>
                    <a:pt x="9267674" y="3033084"/>
                    <a:pt x="9252065" y="2967107"/>
                  </a:cubicBezTo>
                  <a:cubicBezTo>
                    <a:pt x="9244261" y="2934167"/>
                    <a:pt x="9235959" y="2901273"/>
                    <a:pt x="9227211" y="2868473"/>
                  </a:cubicBezTo>
                  <a:lnTo>
                    <a:pt x="9220699" y="2844426"/>
                  </a:lnTo>
                  <a:lnTo>
                    <a:pt x="9213740" y="2820191"/>
                  </a:lnTo>
                  <a:cubicBezTo>
                    <a:pt x="9209216" y="2804049"/>
                    <a:pt x="9204345" y="2787768"/>
                    <a:pt x="9199374" y="2771438"/>
                  </a:cubicBezTo>
                  <a:cubicBezTo>
                    <a:pt x="9159855" y="2641086"/>
                    <a:pt x="9114272" y="2512099"/>
                    <a:pt x="9061829" y="2385418"/>
                  </a:cubicBezTo>
                  <a:cubicBezTo>
                    <a:pt x="9035582" y="2322077"/>
                    <a:pt x="9008043" y="2259160"/>
                    <a:pt x="8978865" y="2196855"/>
                  </a:cubicBezTo>
                  <a:lnTo>
                    <a:pt x="8956694" y="2150219"/>
                  </a:lnTo>
                  <a:lnTo>
                    <a:pt x="8934176" y="2103914"/>
                  </a:lnTo>
                  <a:cubicBezTo>
                    <a:pt x="8918915" y="2073091"/>
                    <a:pt x="8903157" y="2042032"/>
                    <a:pt x="8887151" y="2011350"/>
                  </a:cubicBezTo>
                  <a:cubicBezTo>
                    <a:pt x="8854988" y="1949891"/>
                    <a:pt x="8822082" y="1888810"/>
                    <a:pt x="8787533" y="1828527"/>
                  </a:cubicBezTo>
                  <a:lnTo>
                    <a:pt x="8761485" y="1783398"/>
                  </a:lnTo>
                  <a:lnTo>
                    <a:pt x="8734791" y="1737893"/>
                  </a:lnTo>
                  <a:cubicBezTo>
                    <a:pt x="8717047" y="1707823"/>
                    <a:pt x="8699200" y="1678363"/>
                    <a:pt x="8680808" y="1648812"/>
                  </a:cubicBezTo>
                  <a:cubicBezTo>
                    <a:pt x="8644322" y="1589658"/>
                    <a:pt x="8606194" y="1531118"/>
                    <a:pt x="8567024" y="1472906"/>
                  </a:cubicBezTo>
                  <a:lnTo>
                    <a:pt x="8537446" y="1429330"/>
                  </a:lnTo>
                  <a:lnTo>
                    <a:pt x="8507423" y="1385896"/>
                  </a:lnTo>
                  <a:cubicBezTo>
                    <a:pt x="8487390" y="1357284"/>
                    <a:pt x="8467158" y="1328719"/>
                    <a:pt x="8446529" y="1300295"/>
                  </a:cubicBezTo>
                  <a:cubicBezTo>
                    <a:pt x="8405271" y="1243496"/>
                    <a:pt x="8362718" y="1187120"/>
                    <a:pt x="8319224" y="1131026"/>
                  </a:cubicBezTo>
                  <a:lnTo>
                    <a:pt x="8286366" y="1089050"/>
                  </a:lnTo>
                  <a:lnTo>
                    <a:pt x="8270161" y="1068439"/>
                  </a:lnTo>
                  <a:lnTo>
                    <a:pt x="8253856" y="1048156"/>
                  </a:lnTo>
                  <a:cubicBezTo>
                    <a:pt x="8231636" y="1020675"/>
                    <a:pt x="8209117" y="993381"/>
                    <a:pt x="8186352" y="966275"/>
                  </a:cubicBezTo>
                  <a:cubicBezTo>
                    <a:pt x="8140917" y="911922"/>
                    <a:pt x="8094240" y="858417"/>
                    <a:pt x="8046768" y="805429"/>
                  </a:cubicBezTo>
                  <a:lnTo>
                    <a:pt x="8010927" y="765853"/>
                  </a:lnTo>
                  <a:lnTo>
                    <a:pt x="7974788" y="726653"/>
                  </a:lnTo>
                  <a:cubicBezTo>
                    <a:pt x="7950382" y="700489"/>
                    <a:pt x="7925824" y="674465"/>
                    <a:pt x="7901070" y="648724"/>
                  </a:cubicBezTo>
                  <a:cubicBezTo>
                    <a:pt x="7851510" y="597289"/>
                    <a:pt x="7801404" y="546514"/>
                    <a:pt x="7750054" y="497008"/>
                  </a:cubicBezTo>
                  <a:cubicBezTo>
                    <a:pt x="7698902" y="447644"/>
                    <a:pt x="7645913" y="398938"/>
                    <a:pt x="7592277" y="351221"/>
                  </a:cubicBezTo>
                  <a:cubicBezTo>
                    <a:pt x="7484856" y="255786"/>
                    <a:pt x="7373308" y="164304"/>
                    <a:pt x="7257734" y="76964"/>
                  </a:cubicBezTo>
                  <a:close/>
                  <a:moveTo>
                    <a:pt x="1886601" y="0"/>
                  </a:moveTo>
                  <a:lnTo>
                    <a:pt x="2292926" y="0"/>
                  </a:lnTo>
                  <a:lnTo>
                    <a:pt x="2135542" y="117781"/>
                  </a:lnTo>
                  <a:cubicBezTo>
                    <a:pt x="2078998" y="162280"/>
                    <a:pt x="2023659" y="208045"/>
                    <a:pt x="1969576" y="254986"/>
                  </a:cubicBezTo>
                  <a:cubicBezTo>
                    <a:pt x="1861309" y="348820"/>
                    <a:pt x="1758064" y="447314"/>
                    <a:pt x="1659938" y="549855"/>
                  </a:cubicBezTo>
                  <a:cubicBezTo>
                    <a:pt x="1266987" y="960346"/>
                    <a:pt x="953820" y="1431495"/>
                    <a:pt x="729383" y="1936480"/>
                  </a:cubicBezTo>
                  <a:cubicBezTo>
                    <a:pt x="673260" y="2062362"/>
                    <a:pt x="622855" y="2190972"/>
                    <a:pt x="578465" y="2320807"/>
                  </a:cubicBezTo>
                  <a:cubicBezTo>
                    <a:pt x="534125" y="2450687"/>
                    <a:pt x="496147" y="2582216"/>
                    <a:pt x="465080" y="2714875"/>
                  </a:cubicBezTo>
                  <a:cubicBezTo>
                    <a:pt x="449769" y="2780991"/>
                    <a:pt x="435850" y="2848191"/>
                    <a:pt x="423820" y="2915436"/>
                  </a:cubicBezTo>
                  <a:cubicBezTo>
                    <a:pt x="411840" y="2982731"/>
                    <a:pt x="401054" y="3050260"/>
                    <a:pt x="392355" y="3118071"/>
                  </a:cubicBezTo>
                  <a:cubicBezTo>
                    <a:pt x="374509" y="3253646"/>
                    <a:pt x="363424" y="3389880"/>
                    <a:pt x="358801" y="3526915"/>
                  </a:cubicBezTo>
                  <a:cubicBezTo>
                    <a:pt x="349009" y="3800843"/>
                    <a:pt x="366357" y="4075570"/>
                    <a:pt x="410350" y="4348226"/>
                  </a:cubicBezTo>
                  <a:cubicBezTo>
                    <a:pt x="421286" y="4416132"/>
                    <a:pt x="434209" y="4483660"/>
                    <a:pt x="449022" y="4551049"/>
                  </a:cubicBezTo>
                  <a:cubicBezTo>
                    <a:pt x="463737" y="4618436"/>
                    <a:pt x="480389" y="4685588"/>
                    <a:pt x="498882" y="4752365"/>
                  </a:cubicBezTo>
                  <a:cubicBezTo>
                    <a:pt x="517373" y="4819141"/>
                    <a:pt x="537704" y="4885635"/>
                    <a:pt x="559775" y="4951657"/>
                  </a:cubicBezTo>
                  <a:cubicBezTo>
                    <a:pt x="581946" y="5017775"/>
                    <a:pt x="605358" y="5083375"/>
                    <a:pt x="631406" y="5147986"/>
                  </a:cubicBezTo>
                  <a:cubicBezTo>
                    <a:pt x="734055" y="5407608"/>
                    <a:pt x="865188" y="5658570"/>
                    <a:pt x="1023461" y="5893957"/>
                  </a:cubicBezTo>
                  <a:cubicBezTo>
                    <a:pt x="1181487" y="6129578"/>
                    <a:pt x="1367051" y="6349247"/>
                    <a:pt x="1575880" y="6547646"/>
                  </a:cubicBezTo>
                  <a:cubicBezTo>
                    <a:pt x="1680269" y="6646916"/>
                    <a:pt x="1790338" y="6740939"/>
                    <a:pt x="1905228" y="6829468"/>
                  </a:cubicBezTo>
                  <a:lnTo>
                    <a:pt x="1944230" y="6858000"/>
                  </a:lnTo>
                  <a:lnTo>
                    <a:pt x="1372541" y="6858000"/>
                  </a:lnTo>
                  <a:lnTo>
                    <a:pt x="1115251" y="6590005"/>
                  </a:lnTo>
                  <a:cubicBezTo>
                    <a:pt x="418530" y="5790792"/>
                    <a:pt x="0" y="4766182"/>
                    <a:pt x="0" y="3649031"/>
                  </a:cubicBezTo>
                  <a:cubicBezTo>
                    <a:pt x="0" y="2212695"/>
                    <a:pt x="691856" y="929334"/>
                    <a:pt x="1777294" y="81317"/>
                  </a:cubicBezTo>
                  <a:close/>
                </a:path>
              </a:pathLst>
            </a:cu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2" name="Title 1">
            <a:extLst>
              <a:ext uri="{FF2B5EF4-FFF2-40B4-BE49-F238E27FC236}">
                <a16:creationId xmlns:a16="http://schemas.microsoft.com/office/drawing/2014/main" id="{3A9047EE-28AE-4CF0-A22B-6C88775FF449}"/>
              </a:ext>
            </a:extLst>
          </p:cNvPr>
          <p:cNvSpPr>
            <a:spLocks noGrp="1"/>
          </p:cNvSpPr>
          <p:nvPr>
            <p:ph type="title"/>
          </p:nvPr>
        </p:nvSpPr>
        <p:spPr>
          <a:xfrm>
            <a:off x="3215729" y="615928"/>
            <a:ext cx="5760846" cy="979094"/>
          </a:xfrm>
        </p:spPr>
        <p:txBody>
          <a:bodyPr vert="horz" lIns="91440" tIns="45720" rIns="91440" bIns="45720" rtlCol="0" anchor="b">
            <a:normAutofit/>
          </a:bodyPr>
          <a:lstStyle/>
          <a:p>
            <a:pPr algn="ctr"/>
            <a:r>
              <a:rPr lang="en-US" sz="5200" kern="1200" dirty="0">
                <a:solidFill>
                  <a:schemeClr val="tx2"/>
                </a:solidFill>
                <a:latin typeface="+mj-lt"/>
                <a:ea typeface="+mj-ea"/>
                <a:cs typeface="+mj-cs"/>
              </a:rPr>
              <a:t>Vagus Nerve</a:t>
            </a:r>
          </a:p>
        </p:txBody>
      </p:sp>
      <p:sp>
        <p:nvSpPr>
          <p:cNvPr id="3" name="Text Placeholder 2">
            <a:extLst>
              <a:ext uri="{FF2B5EF4-FFF2-40B4-BE49-F238E27FC236}">
                <a16:creationId xmlns:a16="http://schemas.microsoft.com/office/drawing/2014/main" id="{A97D1F05-561D-42C6-991D-5A3621A771E9}"/>
              </a:ext>
            </a:extLst>
          </p:cNvPr>
          <p:cNvSpPr>
            <a:spLocks noGrp="1"/>
          </p:cNvSpPr>
          <p:nvPr>
            <p:ph type="body" idx="1"/>
          </p:nvPr>
        </p:nvSpPr>
        <p:spPr>
          <a:xfrm>
            <a:off x="3215729" y="1905000"/>
            <a:ext cx="5760846" cy="2942231"/>
          </a:xfrm>
        </p:spPr>
        <p:txBody>
          <a:bodyPr vert="horz" lIns="91440" tIns="45720" rIns="91440" bIns="45720" rtlCol="0">
            <a:noAutofit/>
          </a:bodyPr>
          <a:lstStyle/>
          <a:p>
            <a:pPr algn="ctr"/>
            <a:r>
              <a:rPr lang="en-US" sz="1800" b="0" i="0" kern="1200" dirty="0">
                <a:solidFill>
                  <a:schemeClr val="tx2"/>
                </a:solidFill>
                <a:effectLst/>
                <a:latin typeface="+mn-lt"/>
                <a:ea typeface="+mn-ea"/>
                <a:cs typeface="+mn-cs"/>
              </a:rPr>
              <a:t>The Vagus nerve is the 10</a:t>
            </a:r>
            <a:r>
              <a:rPr lang="en-US" sz="1800" b="0" i="0" kern="1200" baseline="30000" dirty="0">
                <a:solidFill>
                  <a:schemeClr val="tx2"/>
                </a:solidFill>
                <a:effectLst/>
                <a:latin typeface="+mn-lt"/>
                <a:ea typeface="+mn-ea"/>
                <a:cs typeface="+mn-cs"/>
              </a:rPr>
              <a:t>th</a:t>
            </a:r>
            <a:r>
              <a:rPr lang="en-US" sz="1800" b="0" i="0" kern="1200" dirty="0">
                <a:solidFill>
                  <a:schemeClr val="tx2"/>
                </a:solidFill>
                <a:effectLst/>
                <a:latin typeface="+mn-lt"/>
                <a:ea typeface="+mn-ea"/>
                <a:cs typeface="+mn-cs"/>
              </a:rPr>
              <a:t> cranial nerve, and it is extremely important.</a:t>
            </a:r>
          </a:p>
          <a:p>
            <a:pPr algn="ctr"/>
            <a:r>
              <a:rPr lang="en-US" sz="1800" b="0" i="0" kern="1200" dirty="0">
                <a:solidFill>
                  <a:schemeClr val="tx2"/>
                </a:solidFill>
                <a:effectLst/>
                <a:latin typeface="+mn-lt"/>
                <a:ea typeface="+mn-ea"/>
                <a:cs typeface="+mn-cs"/>
              </a:rPr>
              <a:t>It controls inflammation of the body (including nerves), GI function and immune function, to name a few. </a:t>
            </a:r>
          </a:p>
          <a:p>
            <a:pPr algn="ctr"/>
            <a:r>
              <a:rPr lang="en-US" sz="1800" b="0" i="0" kern="1200" dirty="0">
                <a:solidFill>
                  <a:schemeClr val="tx2"/>
                </a:solidFill>
                <a:effectLst/>
                <a:latin typeface="+mn-lt"/>
                <a:ea typeface="+mn-ea"/>
                <a:cs typeface="+mn-cs"/>
              </a:rPr>
              <a:t>The autonomic nervous system (the automatic nervous system) is divided into two parts: </a:t>
            </a:r>
          </a:p>
          <a:p>
            <a:pPr algn="ctr"/>
            <a:r>
              <a:rPr lang="en-US" sz="1800" kern="1200" dirty="0">
                <a:solidFill>
                  <a:schemeClr val="tx2"/>
                </a:solidFill>
                <a:latin typeface="+mn-lt"/>
                <a:ea typeface="+mn-ea"/>
                <a:cs typeface="+mn-cs"/>
              </a:rPr>
              <a:t>     - </a:t>
            </a:r>
            <a:r>
              <a:rPr lang="en-US" sz="1800" b="0" i="0" kern="1200" dirty="0">
                <a:solidFill>
                  <a:schemeClr val="tx2"/>
                </a:solidFill>
                <a:effectLst/>
                <a:latin typeface="+mn-lt"/>
                <a:ea typeface="+mn-ea"/>
                <a:cs typeface="+mn-cs"/>
              </a:rPr>
              <a:t>Sympathetic (fight or flight)</a:t>
            </a:r>
          </a:p>
          <a:p>
            <a:pPr algn="ctr"/>
            <a:r>
              <a:rPr lang="en-US" sz="1800" b="0" i="0" kern="1200" dirty="0">
                <a:solidFill>
                  <a:schemeClr val="tx2"/>
                </a:solidFill>
                <a:effectLst/>
                <a:latin typeface="+mn-lt"/>
                <a:ea typeface="+mn-ea"/>
                <a:cs typeface="+mn-cs"/>
              </a:rPr>
              <a:t>     - Parasympathetic (rest and digest) </a:t>
            </a:r>
          </a:p>
          <a:p>
            <a:pPr algn="ctr"/>
            <a:endParaRPr lang="en-US" sz="1800" b="0" i="0" kern="1200" dirty="0">
              <a:solidFill>
                <a:schemeClr val="tx2"/>
              </a:solidFill>
              <a:effectLst/>
              <a:latin typeface="+mn-lt"/>
              <a:ea typeface="+mn-ea"/>
              <a:cs typeface="+mn-cs"/>
            </a:endParaRPr>
          </a:p>
          <a:p>
            <a:pPr algn="ctr"/>
            <a:r>
              <a:rPr lang="en-US" sz="1800" b="0" i="0" kern="1200" dirty="0">
                <a:solidFill>
                  <a:schemeClr val="tx2"/>
                </a:solidFill>
                <a:effectLst/>
                <a:latin typeface="+mn-lt"/>
                <a:ea typeface="+mn-ea"/>
                <a:cs typeface="+mn-cs"/>
              </a:rPr>
              <a:t>The Vagus nerve contains parasympathetic fibers. So, when we stimulate the vagus nerve not only are we helping to release endorphins, serotonin and melatonin, but we are also helping to balance out the autonomic system.</a:t>
            </a:r>
            <a:endParaRPr lang="en-US" sz="1800" kern="1200" dirty="0">
              <a:solidFill>
                <a:schemeClr val="tx2"/>
              </a:solidFill>
              <a:latin typeface="+mn-lt"/>
              <a:ea typeface="+mn-ea"/>
              <a:cs typeface="+mn-cs"/>
            </a:endParaRPr>
          </a:p>
        </p:txBody>
      </p:sp>
    </p:spTree>
    <p:extLst>
      <p:ext uri="{BB962C8B-B14F-4D97-AF65-F5344CB8AC3E}">
        <p14:creationId xmlns:p14="http://schemas.microsoft.com/office/powerpoint/2010/main" val="216742454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9">
            <a:extLst>
              <a:ext uri="{FF2B5EF4-FFF2-40B4-BE49-F238E27FC236}">
                <a16:creationId xmlns:a16="http://schemas.microsoft.com/office/drawing/2014/main" id="{9E88A012-21CA-4D96-9AAB-CA3E17869B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0D6CFE8-130F-409A-A98A-56B3F12BA8A0}"/>
              </a:ext>
            </a:extLst>
          </p:cNvPr>
          <p:cNvSpPr>
            <a:spLocks noGrp="1"/>
          </p:cNvSpPr>
          <p:nvPr>
            <p:ph type="title"/>
          </p:nvPr>
        </p:nvSpPr>
        <p:spPr>
          <a:xfrm>
            <a:off x="6243062" y="449578"/>
            <a:ext cx="5302194" cy="1846644"/>
          </a:xfrm>
          <a:noFill/>
        </p:spPr>
        <p:txBody>
          <a:bodyPr vert="horz" lIns="91440" tIns="45720" rIns="91440" bIns="45720" rtlCol="0" anchor="b">
            <a:normAutofit/>
          </a:bodyPr>
          <a:lstStyle/>
          <a:p>
            <a:pPr algn="ctr"/>
            <a:r>
              <a:rPr lang="en-US" dirty="0"/>
              <a:t>Neuroplasticity Training</a:t>
            </a:r>
          </a:p>
        </p:txBody>
      </p:sp>
      <p:sp>
        <p:nvSpPr>
          <p:cNvPr id="3" name="Text Placeholder 2">
            <a:extLst>
              <a:ext uri="{FF2B5EF4-FFF2-40B4-BE49-F238E27FC236}">
                <a16:creationId xmlns:a16="http://schemas.microsoft.com/office/drawing/2014/main" id="{50E01D8B-2112-470E-97A5-10A8413730FE}"/>
              </a:ext>
            </a:extLst>
          </p:cNvPr>
          <p:cNvSpPr>
            <a:spLocks noGrp="1"/>
          </p:cNvSpPr>
          <p:nvPr>
            <p:ph type="body" idx="1"/>
          </p:nvPr>
        </p:nvSpPr>
        <p:spPr>
          <a:xfrm>
            <a:off x="6243061" y="2533650"/>
            <a:ext cx="5302195" cy="3303271"/>
          </a:xfrm>
          <a:noFill/>
        </p:spPr>
        <p:txBody>
          <a:bodyPr vert="horz" lIns="91440" tIns="45720" rIns="91440" bIns="45720" rtlCol="0">
            <a:noAutofit/>
          </a:bodyPr>
          <a:lstStyle/>
          <a:p>
            <a:pPr algn="ctr"/>
            <a:r>
              <a:rPr lang="en-US" sz="2800" b="0" i="0" dirty="0">
                <a:solidFill>
                  <a:schemeClr val="tx1"/>
                </a:solidFill>
                <a:effectLst/>
              </a:rPr>
              <a:t>Neuroplasticity, also known as </a:t>
            </a:r>
            <a:r>
              <a:rPr lang="en-US" sz="2800" b="1" i="0" dirty="0">
                <a:solidFill>
                  <a:schemeClr val="tx1"/>
                </a:solidFill>
                <a:effectLst/>
              </a:rPr>
              <a:t>brain plasticity and neural plasticity, is the ability of the brain to change throughout an individual's life.  </a:t>
            </a:r>
          </a:p>
          <a:p>
            <a:pPr algn="ctr"/>
            <a:endParaRPr lang="en-US" sz="2800" b="1" dirty="0">
              <a:solidFill>
                <a:schemeClr val="tx1"/>
              </a:solidFill>
            </a:endParaRPr>
          </a:p>
          <a:p>
            <a:pPr algn="ctr"/>
            <a:r>
              <a:rPr lang="en-US" sz="2800" i="1" dirty="0">
                <a:solidFill>
                  <a:schemeClr val="tx1"/>
                </a:solidFill>
              </a:rPr>
              <a:t>Working with neuroplasticity is another key to helping CRPS patients regain their lives.</a:t>
            </a:r>
          </a:p>
        </p:txBody>
      </p:sp>
      <p:sp>
        <p:nvSpPr>
          <p:cNvPr id="12" name="Rounded Rectangle 26">
            <a:extLst>
              <a:ext uri="{FF2B5EF4-FFF2-40B4-BE49-F238E27FC236}">
                <a16:creationId xmlns:a16="http://schemas.microsoft.com/office/drawing/2014/main" id="{9A0E3FD9-5931-41FC-8E2D-0B45581299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6744" y="640080"/>
            <a:ext cx="4809175" cy="5577818"/>
          </a:xfrm>
          <a:prstGeom prst="roundRect">
            <a:avLst>
              <a:gd name="adj" fmla="val 0"/>
            </a:avLst>
          </a:prstGeom>
          <a:solidFill>
            <a:srgbClr val="FFFFFF"/>
          </a:solidFill>
          <a:ln w="9525">
            <a:solidFill>
              <a:schemeClr val="tx1">
                <a:lumMod val="65000"/>
                <a:lumOff val="3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Diagram&#10;&#10;Description automatically generated">
            <a:extLst>
              <a:ext uri="{FF2B5EF4-FFF2-40B4-BE49-F238E27FC236}">
                <a16:creationId xmlns:a16="http://schemas.microsoft.com/office/drawing/2014/main" id="{1FCE7C2C-09AF-4DBD-895B-B257AD7DFFAA}"/>
              </a:ext>
            </a:extLst>
          </p:cNvPr>
          <p:cNvPicPr>
            <a:picLocks noChangeAspect="1"/>
          </p:cNvPicPr>
          <p:nvPr/>
        </p:nvPicPr>
        <p:blipFill rotWithShape="1">
          <a:blip r:embed="rId2">
            <a:extLst>
              <a:ext uri="{28A0092B-C50C-407E-A947-70E740481C1C}">
                <a14:useLocalDpi xmlns:a14="http://schemas.microsoft.com/office/drawing/2010/main" val="0"/>
              </a:ext>
            </a:extLst>
          </a:blip>
          <a:srcRect l="466" r="14171" b="3"/>
          <a:stretch/>
        </p:blipFill>
        <p:spPr>
          <a:xfrm>
            <a:off x="811051" y="804661"/>
            <a:ext cx="4480560" cy="5248656"/>
          </a:xfrm>
          <a:prstGeom prst="rect">
            <a:avLst/>
          </a:prstGeom>
          <a:effectLst/>
        </p:spPr>
      </p:pic>
    </p:spTree>
    <p:extLst>
      <p:ext uri="{BB962C8B-B14F-4D97-AF65-F5344CB8AC3E}">
        <p14:creationId xmlns:p14="http://schemas.microsoft.com/office/powerpoint/2010/main" val="297113177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0DBF1ABE-8590-450D-BB49-BDDCCF3EEA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pic>
        <p:nvPicPr>
          <p:cNvPr id="1026" name="Picture 2" descr="Laser and LLLT helps the body to heal from CRPS, chronic pain or even a sports injury.">
            <a:extLst>
              <a:ext uri="{FF2B5EF4-FFF2-40B4-BE49-F238E27FC236}">
                <a16:creationId xmlns:a16="http://schemas.microsoft.com/office/drawing/2014/main" id="{A6CDAC5F-B1DD-485A-A914-B864588AF57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5276" r="11672"/>
          <a:stretch/>
        </p:blipFill>
        <p:spPr bwMode="auto">
          <a:xfrm>
            <a:off x="4658284" y="10"/>
            <a:ext cx="7533716" cy="6857990"/>
          </a:xfrm>
          <a:custGeom>
            <a:avLst/>
            <a:gdLst/>
            <a:ahLst/>
            <a:cxnLst/>
            <a:rect l="l" t="t" r="r" b="b"/>
            <a:pathLst>
              <a:path w="7533716" h="6858000">
                <a:moveTo>
                  <a:pt x="879873" y="0"/>
                </a:moveTo>
                <a:lnTo>
                  <a:pt x="7533716" y="0"/>
                </a:lnTo>
                <a:lnTo>
                  <a:pt x="7533716" y="6858000"/>
                </a:lnTo>
                <a:lnTo>
                  <a:pt x="0" y="6858000"/>
                </a:lnTo>
                <a:lnTo>
                  <a:pt x="105162" y="6785068"/>
                </a:lnTo>
                <a:cubicBezTo>
                  <a:pt x="278980" y="6657407"/>
                  <a:pt x="449607" y="6519512"/>
                  <a:pt x="621811" y="6378742"/>
                </a:cubicBezTo>
                <a:cubicBezTo>
                  <a:pt x="1567435" y="5605738"/>
                  <a:pt x="2496160" y="4971185"/>
                  <a:pt x="2496160" y="3621913"/>
                </a:cubicBezTo>
                <a:cubicBezTo>
                  <a:pt x="2496160" y="2091411"/>
                  <a:pt x="1922424" y="751075"/>
                  <a:pt x="895262" y="10445"/>
                </a:cubicBezTo>
                <a:close/>
              </a:path>
            </a:pathLst>
          </a:custGeom>
          <a:noFill/>
          <a:extLst>
            <a:ext uri="{909E8E84-426E-40DD-AFC4-6F175D3DCCD1}">
              <a14:hiddenFill xmlns:a14="http://schemas.microsoft.com/office/drawing/2010/main">
                <a:solidFill>
                  <a:srgbClr val="FFFFFF"/>
                </a:solidFill>
              </a14:hiddenFill>
            </a:ext>
          </a:extLst>
        </p:spPr>
      </p:pic>
      <p:sp>
        <p:nvSpPr>
          <p:cNvPr id="73" name="Freeform: Shape 72">
            <a:extLst>
              <a:ext uri="{FF2B5EF4-FFF2-40B4-BE49-F238E27FC236}">
                <a16:creationId xmlns:a16="http://schemas.microsoft.com/office/drawing/2014/main" id="{F5A32A34-BDE9-4041-9CA3-2BC707CE7F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475746" cy="6858000"/>
          </a:xfrm>
          <a:custGeom>
            <a:avLst/>
            <a:gdLst>
              <a:gd name="connsiteX0" fmla="*/ 0 w 7475746"/>
              <a:gd name="connsiteY0" fmla="*/ 0 h 6858000"/>
              <a:gd name="connsiteX1" fmla="*/ 5859459 w 7475746"/>
              <a:gd name="connsiteY1" fmla="*/ 0 h 6858000"/>
              <a:gd name="connsiteX2" fmla="*/ 5874848 w 7475746"/>
              <a:gd name="connsiteY2" fmla="*/ 10445 h 6858000"/>
              <a:gd name="connsiteX3" fmla="*/ 7475746 w 7475746"/>
              <a:gd name="connsiteY3" fmla="*/ 3621913 h 6858000"/>
              <a:gd name="connsiteX4" fmla="*/ 5601397 w 7475746"/>
              <a:gd name="connsiteY4" fmla="*/ 6378742 h 6858000"/>
              <a:gd name="connsiteX5" fmla="*/ 5084748 w 7475746"/>
              <a:gd name="connsiteY5" fmla="*/ 6785068 h 6858000"/>
              <a:gd name="connsiteX6" fmla="*/ 4979585 w 7475746"/>
              <a:gd name="connsiteY6" fmla="*/ 6858000 h 6858000"/>
              <a:gd name="connsiteX7" fmla="*/ 0 w 7475746"/>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75746" h="6858000">
                <a:moveTo>
                  <a:pt x="0" y="0"/>
                </a:moveTo>
                <a:lnTo>
                  <a:pt x="5859459" y="0"/>
                </a:lnTo>
                <a:lnTo>
                  <a:pt x="5874848" y="10445"/>
                </a:lnTo>
                <a:cubicBezTo>
                  <a:pt x="6902010" y="751075"/>
                  <a:pt x="7475746" y="2091411"/>
                  <a:pt x="7475746" y="3621913"/>
                </a:cubicBezTo>
                <a:cubicBezTo>
                  <a:pt x="7475746" y="4971185"/>
                  <a:pt x="6547021" y="5605738"/>
                  <a:pt x="5601397" y="6378742"/>
                </a:cubicBezTo>
                <a:cubicBezTo>
                  <a:pt x="5429193" y="6519512"/>
                  <a:pt x="5258566" y="6657407"/>
                  <a:pt x="5084748" y="6785068"/>
                </a:cubicBezTo>
                <a:lnTo>
                  <a:pt x="4979585" y="6858000"/>
                </a:lnTo>
                <a:lnTo>
                  <a:pt x="0" y="6858000"/>
                </a:ln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75" name="Freeform: Shape 74">
            <a:extLst>
              <a:ext uri="{FF2B5EF4-FFF2-40B4-BE49-F238E27FC236}">
                <a16:creationId xmlns:a16="http://schemas.microsoft.com/office/drawing/2014/main" id="{49DA1874-724A-41CC-8CC9-F9EAD4A86A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289611" cy="6858000"/>
          </a:xfrm>
          <a:custGeom>
            <a:avLst/>
            <a:gdLst>
              <a:gd name="connsiteX0" fmla="*/ 0 w 7289611"/>
              <a:gd name="connsiteY0" fmla="*/ 0 h 6858000"/>
              <a:gd name="connsiteX1" fmla="*/ 71559 w 7289611"/>
              <a:gd name="connsiteY1" fmla="*/ 0 h 6858000"/>
              <a:gd name="connsiteX2" fmla="*/ 135167 w 7289611"/>
              <a:gd name="connsiteY2" fmla="*/ 0 h 6858000"/>
              <a:gd name="connsiteX3" fmla="*/ 866689 w 7289611"/>
              <a:gd name="connsiteY3" fmla="*/ 0 h 6858000"/>
              <a:gd name="connsiteX4" fmla="*/ 1592911 w 7289611"/>
              <a:gd name="connsiteY4" fmla="*/ 0 h 6858000"/>
              <a:gd name="connsiteX5" fmla="*/ 5673324 w 7289611"/>
              <a:gd name="connsiteY5" fmla="*/ 0 h 6858000"/>
              <a:gd name="connsiteX6" fmla="*/ 5688713 w 7289611"/>
              <a:gd name="connsiteY6" fmla="*/ 10445 h 6858000"/>
              <a:gd name="connsiteX7" fmla="*/ 7289611 w 7289611"/>
              <a:gd name="connsiteY7" fmla="*/ 3621913 h 6858000"/>
              <a:gd name="connsiteX8" fmla="*/ 5415262 w 7289611"/>
              <a:gd name="connsiteY8" fmla="*/ 6378742 h 6858000"/>
              <a:gd name="connsiteX9" fmla="*/ 4898613 w 7289611"/>
              <a:gd name="connsiteY9" fmla="*/ 6785068 h 6858000"/>
              <a:gd name="connsiteX10" fmla="*/ 4793450 w 7289611"/>
              <a:gd name="connsiteY10" fmla="*/ 6858000 h 6858000"/>
              <a:gd name="connsiteX11" fmla="*/ 1592911 w 7289611"/>
              <a:gd name="connsiteY11" fmla="*/ 6858000 h 6858000"/>
              <a:gd name="connsiteX12" fmla="*/ 866689 w 7289611"/>
              <a:gd name="connsiteY12" fmla="*/ 6858000 h 6858000"/>
              <a:gd name="connsiteX13" fmla="*/ 135167 w 7289611"/>
              <a:gd name="connsiteY13" fmla="*/ 6858000 h 6858000"/>
              <a:gd name="connsiteX14" fmla="*/ 71559 w 7289611"/>
              <a:gd name="connsiteY14" fmla="*/ 6858000 h 6858000"/>
              <a:gd name="connsiteX15" fmla="*/ 0 w 7289611"/>
              <a:gd name="connsiteY1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289611" h="6858000">
                <a:moveTo>
                  <a:pt x="0" y="0"/>
                </a:moveTo>
                <a:lnTo>
                  <a:pt x="71559" y="0"/>
                </a:lnTo>
                <a:lnTo>
                  <a:pt x="135167" y="0"/>
                </a:lnTo>
                <a:lnTo>
                  <a:pt x="866689" y="0"/>
                </a:lnTo>
                <a:lnTo>
                  <a:pt x="1592911" y="0"/>
                </a:lnTo>
                <a:lnTo>
                  <a:pt x="5673324" y="0"/>
                </a:lnTo>
                <a:lnTo>
                  <a:pt x="5688713" y="10445"/>
                </a:lnTo>
                <a:cubicBezTo>
                  <a:pt x="6715875" y="751075"/>
                  <a:pt x="7289611" y="2091411"/>
                  <a:pt x="7289611" y="3621913"/>
                </a:cubicBezTo>
                <a:cubicBezTo>
                  <a:pt x="7289611" y="4971185"/>
                  <a:pt x="6360886" y="5605738"/>
                  <a:pt x="5415262" y="6378742"/>
                </a:cubicBezTo>
                <a:cubicBezTo>
                  <a:pt x="5243058" y="6519512"/>
                  <a:pt x="5072431" y="6657407"/>
                  <a:pt x="4898613" y="6785068"/>
                </a:cubicBezTo>
                <a:lnTo>
                  <a:pt x="4793450" y="6858000"/>
                </a:lnTo>
                <a:lnTo>
                  <a:pt x="1592911" y="6858000"/>
                </a:lnTo>
                <a:lnTo>
                  <a:pt x="866689" y="6858000"/>
                </a:lnTo>
                <a:lnTo>
                  <a:pt x="135167" y="6858000"/>
                </a:lnTo>
                <a:lnTo>
                  <a:pt x="71559" y="6858000"/>
                </a:lnTo>
                <a:lnTo>
                  <a:pt x="0" y="6858000"/>
                </a:lnTo>
                <a:close/>
              </a:path>
            </a:pathLst>
          </a:custGeom>
          <a:solidFill>
            <a:schemeClr val="bg2">
              <a:tint val="95000"/>
              <a:satMod val="1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prstClr val="white"/>
              </a:solidFill>
              <a:latin typeface="Meiryo"/>
            </a:endParaRPr>
          </a:p>
        </p:txBody>
      </p:sp>
      <p:sp>
        <p:nvSpPr>
          <p:cNvPr id="77" name="Freeform: Shape 76">
            <a:extLst>
              <a:ext uri="{FF2B5EF4-FFF2-40B4-BE49-F238E27FC236}">
                <a16:creationId xmlns:a16="http://schemas.microsoft.com/office/drawing/2014/main" id="{FBA7E51E-7B6A-4A79-8F84-47C845C7A2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98368" y="0"/>
            <a:ext cx="2529723" cy="6858000"/>
          </a:xfrm>
          <a:custGeom>
            <a:avLst/>
            <a:gdLst>
              <a:gd name="connsiteX0" fmla="*/ 1258269 w 2529723"/>
              <a:gd name="connsiteY0" fmla="*/ 0 h 6858000"/>
              <a:gd name="connsiteX1" fmla="*/ 1275627 w 2529723"/>
              <a:gd name="connsiteY1" fmla="*/ 0 h 6858000"/>
              <a:gd name="connsiteX2" fmla="*/ 1302560 w 2529723"/>
              <a:gd name="connsiteY2" fmla="*/ 24338 h 6858000"/>
              <a:gd name="connsiteX3" fmla="*/ 2522825 w 2529723"/>
              <a:gd name="connsiteY3" fmla="*/ 3678515 h 6858000"/>
              <a:gd name="connsiteX4" fmla="*/ 557500 w 2529723"/>
              <a:gd name="connsiteY4" fmla="*/ 6451411 h 6858000"/>
              <a:gd name="connsiteX5" fmla="*/ 32482 w 2529723"/>
              <a:gd name="connsiteY5" fmla="*/ 6849373 h 6858000"/>
              <a:gd name="connsiteX6" fmla="*/ 19531 w 2529723"/>
              <a:gd name="connsiteY6" fmla="*/ 6858000 h 6858000"/>
              <a:gd name="connsiteX7" fmla="*/ 0 w 2529723"/>
              <a:gd name="connsiteY7" fmla="*/ 6858000 h 6858000"/>
              <a:gd name="connsiteX8" fmla="*/ 14202 w 2529723"/>
              <a:gd name="connsiteY8" fmla="*/ 6848540 h 6858000"/>
              <a:gd name="connsiteX9" fmla="*/ 539221 w 2529723"/>
              <a:gd name="connsiteY9" fmla="*/ 6450578 h 6858000"/>
              <a:gd name="connsiteX10" fmla="*/ 2504546 w 2529723"/>
              <a:gd name="connsiteY10" fmla="*/ 3677682 h 6858000"/>
              <a:gd name="connsiteX11" fmla="*/ 1284280 w 2529723"/>
              <a:gd name="connsiteY11" fmla="*/ 235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 name="Title 1">
            <a:extLst>
              <a:ext uri="{FF2B5EF4-FFF2-40B4-BE49-F238E27FC236}">
                <a16:creationId xmlns:a16="http://schemas.microsoft.com/office/drawing/2014/main" id="{B6151D1F-B2EA-4091-AF3D-9E78237071BD}"/>
              </a:ext>
            </a:extLst>
          </p:cNvPr>
          <p:cNvSpPr>
            <a:spLocks noGrp="1"/>
          </p:cNvSpPr>
          <p:nvPr>
            <p:ph type="title"/>
          </p:nvPr>
        </p:nvSpPr>
        <p:spPr>
          <a:xfrm>
            <a:off x="644960" y="394307"/>
            <a:ext cx="5274860" cy="1850749"/>
          </a:xfrm>
        </p:spPr>
        <p:txBody>
          <a:bodyPr vert="horz" lIns="91440" tIns="45720" rIns="91440" bIns="45720" rtlCol="0" anchor="b">
            <a:normAutofit/>
          </a:bodyPr>
          <a:lstStyle/>
          <a:p>
            <a:pPr algn="ctr"/>
            <a:r>
              <a:rPr lang="en-US" sz="4700" dirty="0"/>
              <a:t>Laser Photobiomodulation</a:t>
            </a:r>
          </a:p>
        </p:txBody>
      </p:sp>
      <p:sp>
        <p:nvSpPr>
          <p:cNvPr id="3" name="Text Placeholder 2">
            <a:extLst>
              <a:ext uri="{FF2B5EF4-FFF2-40B4-BE49-F238E27FC236}">
                <a16:creationId xmlns:a16="http://schemas.microsoft.com/office/drawing/2014/main" id="{82939042-D219-44F9-BCCB-43043C1DE665}"/>
              </a:ext>
            </a:extLst>
          </p:cNvPr>
          <p:cNvSpPr>
            <a:spLocks noGrp="1"/>
          </p:cNvSpPr>
          <p:nvPr>
            <p:ph type="body" idx="1"/>
          </p:nvPr>
        </p:nvSpPr>
        <p:spPr>
          <a:xfrm>
            <a:off x="734460" y="2743200"/>
            <a:ext cx="5185360" cy="3245961"/>
          </a:xfrm>
        </p:spPr>
        <p:txBody>
          <a:bodyPr vert="horz" lIns="91440" tIns="45720" rIns="91440" bIns="45720" rtlCol="0" anchor="t">
            <a:normAutofit lnSpcReduction="10000"/>
          </a:bodyPr>
          <a:lstStyle/>
          <a:p>
            <a:r>
              <a:rPr lang="en-US" sz="2000" dirty="0">
                <a:solidFill>
                  <a:schemeClr val="tx1"/>
                </a:solidFill>
              </a:rPr>
              <a:t>Laser and LED beams of light can stimulate the cells in the body that repair tissue, reduce inflammation and transmit pain. </a:t>
            </a:r>
          </a:p>
          <a:p>
            <a:endParaRPr lang="en-US" sz="2000" dirty="0">
              <a:solidFill>
                <a:schemeClr val="tx1"/>
              </a:solidFill>
            </a:endParaRPr>
          </a:p>
          <a:p>
            <a:r>
              <a:rPr lang="en-US" sz="2000" b="1" i="1" dirty="0">
                <a:solidFill>
                  <a:schemeClr val="tx1"/>
                </a:solidFill>
              </a:rPr>
              <a:t>RESULTS </a:t>
            </a:r>
            <a:r>
              <a:rPr lang="en-US" sz="2000" dirty="0">
                <a:solidFill>
                  <a:schemeClr val="tx1"/>
                </a:solidFill>
              </a:rPr>
              <a:t> </a:t>
            </a:r>
          </a:p>
          <a:p>
            <a:r>
              <a:rPr lang="en-US" sz="2000" dirty="0">
                <a:solidFill>
                  <a:schemeClr val="tx1"/>
                </a:solidFill>
              </a:rPr>
              <a:t>Significant reduction of inflammation equal to or better than NSAIDs within 2 hours, analgesic effects that last for 48 hours. </a:t>
            </a:r>
          </a:p>
          <a:p>
            <a:r>
              <a:rPr lang="en-US" sz="2000" dirty="0">
                <a:solidFill>
                  <a:schemeClr val="tx1"/>
                </a:solidFill>
              </a:rPr>
              <a:t>Thus, increasing healing time of chronic tendinopathies by up to 70%. </a:t>
            </a:r>
          </a:p>
          <a:p>
            <a:endParaRPr lang="en-US" sz="1000" dirty="0">
              <a:solidFill>
                <a:schemeClr val="tx1"/>
              </a:solidFill>
            </a:endParaRPr>
          </a:p>
        </p:txBody>
      </p:sp>
    </p:spTree>
    <p:extLst>
      <p:ext uri="{BB962C8B-B14F-4D97-AF65-F5344CB8AC3E}">
        <p14:creationId xmlns:p14="http://schemas.microsoft.com/office/powerpoint/2010/main" val="28571536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E8A8EAB8-D2FF-444D-B34B-7D32F106AD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 name="Title 1">
            <a:extLst>
              <a:ext uri="{FF2B5EF4-FFF2-40B4-BE49-F238E27FC236}">
                <a16:creationId xmlns:a16="http://schemas.microsoft.com/office/drawing/2014/main" id="{4D05F1AA-0724-4FE8-A82A-2DD980EB3ADD}"/>
              </a:ext>
            </a:extLst>
          </p:cNvPr>
          <p:cNvSpPr>
            <a:spLocks noGrp="1"/>
          </p:cNvSpPr>
          <p:nvPr>
            <p:ph type="title"/>
          </p:nvPr>
        </p:nvSpPr>
        <p:spPr>
          <a:xfrm>
            <a:off x="1020467" y="1398479"/>
            <a:ext cx="5238745" cy="851693"/>
          </a:xfrm>
        </p:spPr>
        <p:txBody>
          <a:bodyPr anchor="b">
            <a:normAutofit/>
          </a:bodyPr>
          <a:lstStyle/>
          <a:p>
            <a:r>
              <a:rPr lang="en-US" sz="4000" dirty="0">
                <a:solidFill>
                  <a:schemeClr val="bg1"/>
                </a:solidFill>
              </a:rPr>
              <a:t>Pain, Sensitivity &amp; CRPS</a:t>
            </a:r>
          </a:p>
        </p:txBody>
      </p:sp>
      <p:sp>
        <p:nvSpPr>
          <p:cNvPr id="3" name="Content Placeholder 2">
            <a:extLst>
              <a:ext uri="{FF2B5EF4-FFF2-40B4-BE49-F238E27FC236}">
                <a16:creationId xmlns:a16="http://schemas.microsoft.com/office/drawing/2014/main" id="{E063CC43-8824-4A48-9E51-C7F9273BFA60}"/>
              </a:ext>
            </a:extLst>
          </p:cNvPr>
          <p:cNvSpPr>
            <a:spLocks noGrp="1"/>
          </p:cNvSpPr>
          <p:nvPr>
            <p:ph idx="1"/>
          </p:nvPr>
        </p:nvSpPr>
        <p:spPr>
          <a:xfrm>
            <a:off x="1020467" y="2488982"/>
            <a:ext cx="5238745" cy="2894339"/>
          </a:xfrm>
        </p:spPr>
        <p:txBody>
          <a:bodyPr>
            <a:normAutofit lnSpcReduction="10000"/>
          </a:bodyPr>
          <a:lstStyle/>
          <a:p>
            <a:r>
              <a:rPr lang="en-US" sz="2400" dirty="0">
                <a:solidFill>
                  <a:schemeClr val="bg1"/>
                </a:solidFill>
              </a:rPr>
              <a:t>Pain is a normal human experience.</a:t>
            </a:r>
          </a:p>
          <a:p>
            <a:r>
              <a:rPr lang="en-US" sz="2400" dirty="0">
                <a:solidFill>
                  <a:schemeClr val="bg1"/>
                </a:solidFill>
              </a:rPr>
              <a:t>Without the ability to experience pain – we wouldn’t survive.</a:t>
            </a:r>
          </a:p>
          <a:p>
            <a:pPr lvl="1"/>
            <a:r>
              <a:rPr lang="en-US" dirty="0">
                <a:solidFill>
                  <a:schemeClr val="bg1"/>
                </a:solidFill>
              </a:rPr>
              <a:t>Living in pain, however, </a:t>
            </a:r>
            <a:r>
              <a:rPr lang="en-US" b="1" i="1" dirty="0">
                <a:solidFill>
                  <a:schemeClr val="bg1"/>
                </a:solidFill>
              </a:rPr>
              <a:t>is not normal.</a:t>
            </a:r>
          </a:p>
          <a:p>
            <a:pPr marL="0" indent="0">
              <a:buNone/>
            </a:pPr>
            <a:endParaRPr lang="en-US" sz="2400" dirty="0">
              <a:solidFill>
                <a:schemeClr val="bg1"/>
              </a:solidFill>
            </a:endParaRPr>
          </a:p>
          <a:p>
            <a:r>
              <a:rPr lang="en-US" sz="2400" dirty="0">
                <a:solidFill>
                  <a:schemeClr val="bg1"/>
                </a:solidFill>
              </a:rPr>
              <a:t>Pain Can be frightening and intimidating.</a:t>
            </a:r>
          </a:p>
          <a:p>
            <a:pPr marL="0" indent="0">
              <a:buNone/>
            </a:pPr>
            <a:endParaRPr lang="en-US" sz="1900" dirty="0">
              <a:solidFill>
                <a:schemeClr val="bg1"/>
              </a:solidFill>
            </a:endParaRPr>
          </a:p>
          <a:p>
            <a:endParaRPr lang="en-US" sz="1900" dirty="0">
              <a:solidFill>
                <a:schemeClr val="bg1"/>
              </a:solidFill>
            </a:endParaRPr>
          </a:p>
        </p:txBody>
      </p:sp>
      <p:pic>
        <p:nvPicPr>
          <p:cNvPr id="7" name="Picture 6" descr="A picture containing person, outdoor, brick, building material&#10;&#10;Description automatically generated">
            <a:extLst>
              <a:ext uri="{FF2B5EF4-FFF2-40B4-BE49-F238E27FC236}">
                <a16:creationId xmlns:a16="http://schemas.microsoft.com/office/drawing/2014/main" id="{88D445B4-1D34-42FD-AC64-55EA32AD6C89}"/>
              </a:ext>
            </a:extLst>
          </p:cNvPr>
          <p:cNvPicPr>
            <a:picLocks noChangeAspect="1"/>
          </p:cNvPicPr>
          <p:nvPr/>
        </p:nvPicPr>
        <p:blipFill rotWithShape="1">
          <a:blip r:embed="rId2">
            <a:extLst>
              <a:ext uri="{28A0092B-C50C-407E-A947-70E740481C1C}">
                <a14:useLocalDpi xmlns:a14="http://schemas.microsoft.com/office/drawing/2010/main" val="0"/>
              </a:ext>
            </a:extLst>
          </a:blip>
          <a:srcRect r="23863" b="9090"/>
          <a:stretch/>
        </p:blipFill>
        <p:spPr>
          <a:xfrm>
            <a:off x="6735467" y="1398479"/>
            <a:ext cx="4778871" cy="3984842"/>
          </a:xfrm>
          <a:prstGeom prst="rect">
            <a:avLst/>
          </a:prstGeom>
        </p:spPr>
      </p:pic>
      <p:sp>
        <p:nvSpPr>
          <p:cNvPr id="32" name="Rectangle 31">
            <a:extLst>
              <a:ext uri="{FF2B5EF4-FFF2-40B4-BE49-F238E27FC236}">
                <a16:creationId xmlns:a16="http://schemas.microsoft.com/office/drawing/2014/main" id="{9DD005C1-8C51-42D6-9BEE-B9B8384974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6206" y="115193"/>
            <a:ext cx="11939588" cy="6627614"/>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C61F2F60-14E3-4196-B7CE-175E46F044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2461" y="1159669"/>
            <a:ext cx="10987078" cy="4462463"/>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7360392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56" name="Rectangle 70">
            <a:extLst>
              <a:ext uri="{FF2B5EF4-FFF2-40B4-BE49-F238E27FC236}">
                <a16:creationId xmlns:a16="http://schemas.microsoft.com/office/drawing/2014/main" id="{870A1295-61BC-4214-AA3E-D396673024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8186F4F-B991-483C-B598-6F8A4318CBCE}"/>
              </a:ext>
            </a:extLst>
          </p:cNvPr>
          <p:cNvSpPr>
            <a:spLocks noGrp="1"/>
          </p:cNvSpPr>
          <p:nvPr>
            <p:ph type="title"/>
          </p:nvPr>
        </p:nvSpPr>
        <p:spPr>
          <a:xfrm>
            <a:off x="2077389" y="4668918"/>
            <a:ext cx="7803457" cy="679198"/>
          </a:xfrm>
        </p:spPr>
        <p:txBody>
          <a:bodyPr vert="horz" lIns="91440" tIns="45720" rIns="91440" bIns="45720" rtlCol="0" anchor="t">
            <a:normAutofit/>
          </a:bodyPr>
          <a:lstStyle/>
          <a:p>
            <a:pPr algn="ctr"/>
            <a:r>
              <a:rPr lang="en-US" sz="3100" dirty="0">
                <a:solidFill>
                  <a:schemeClr val="tx2"/>
                </a:solidFill>
              </a:rPr>
              <a:t>Pulsed Electromagnetic Field (PEMF)</a:t>
            </a:r>
          </a:p>
        </p:txBody>
      </p:sp>
      <p:pic>
        <p:nvPicPr>
          <p:cNvPr id="2050" name="Picture 2">
            <a:extLst>
              <a:ext uri="{FF2B5EF4-FFF2-40B4-BE49-F238E27FC236}">
                <a16:creationId xmlns:a16="http://schemas.microsoft.com/office/drawing/2014/main" id="{59F4A8F3-1649-4136-9975-6FFB5392174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2685" b="5146"/>
          <a:stretch/>
        </p:blipFill>
        <p:spPr bwMode="auto">
          <a:xfrm>
            <a:off x="-1" y="10"/>
            <a:ext cx="12192001" cy="4201449"/>
          </a:xfrm>
          <a:prstGeom prst="rect">
            <a:avLst/>
          </a:prstGeom>
          <a:noFill/>
          <a:extLst>
            <a:ext uri="{909E8E84-426E-40DD-AFC4-6F175D3DCCD1}">
              <a14:hiddenFill xmlns:a14="http://schemas.microsoft.com/office/drawing/2010/main">
                <a:solidFill>
                  <a:srgbClr val="FFFFFF"/>
                </a:solidFill>
              </a14:hiddenFill>
            </a:ext>
          </a:extLst>
        </p:spPr>
      </p:pic>
      <p:grpSp>
        <p:nvGrpSpPr>
          <p:cNvPr id="2057" name="Group 72">
            <a:extLst>
              <a:ext uri="{FF2B5EF4-FFF2-40B4-BE49-F238E27FC236}">
                <a16:creationId xmlns:a16="http://schemas.microsoft.com/office/drawing/2014/main" id="{0B139475-2B26-4CA9-9413-DE741E49F7B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2941813"/>
            <a:ext cx="12188952" cy="1828800"/>
            <a:chOff x="-305" y="3144820"/>
            <a:chExt cx="9182100" cy="1551136"/>
          </a:xfrm>
        </p:grpSpPr>
        <p:sp useBgFill="1">
          <p:nvSpPr>
            <p:cNvPr id="74" name="Freeform: Shape 73">
              <a:extLst>
                <a:ext uri="{FF2B5EF4-FFF2-40B4-BE49-F238E27FC236}">
                  <a16:creationId xmlns:a16="http://schemas.microsoft.com/office/drawing/2014/main" id="{16C6BF63-6277-4C39-BE5D-3C341662CE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676854"/>
              <a:ext cx="9182100" cy="1019102"/>
            </a:xfrm>
            <a:custGeom>
              <a:avLst/>
              <a:gdLst>
                <a:gd name="connsiteX0" fmla="*/ 0 w 9182100"/>
                <a:gd name="connsiteY0" fmla="*/ 1019102 h 1019102"/>
                <a:gd name="connsiteX1" fmla="*/ 9182100 w 9182100"/>
                <a:gd name="connsiteY1" fmla="*/ 1019102 h 1019102"/>
                <a:gd name="connsiteX2" fmla="*/ 9182100 w 9182100"/>
                <a:gd name="connsiteY2" fmla="*/ 273009 h 1019102"/>
                <a:gd name="connsiteX3" fmla="*/ 9065895 w 9182100"/>
                <a:gd name="connsiteY3" fmla="*/ 278343 h 1019102"/>
                <a:gd name="connsiteX4" fmla="*/ 8261890 w 9182100"/>
                <a:gd name="connsiteY4" fmla="*/ 257769 h 1019102"/>
                <a:gd name="connsiteX5" fmla="*/ 8038624 w 9182100"/>
                <a:gd name="connsiteY5" fmla="*/ 235956 h 1019102"/>
                <a:gd name="connsiteX6" fmla="*/ 7862221 w 9182100"/>
                <a:gd name="connsiteY6" fmla="*/ 213097 h 1019102"/>
                <a:gd name="connsiteX7" fmla="*/ 6238780 w 9182100"/>
                <a:gd name="connsiteY7" fmla="*/ 126419 h 1019102"/>
                <a:gd name="connsiteX8" fmla="*/ 5828729 w 9182100"/>
                <a:gd name="connsiteY8" fmla="*/ 142421 h 1019102"/>
                <a:gd name="connsiteX9" fmla="*/ 5227606 w 9182100"/>
                <a:gd name="connsiteY9" fmla="*/ 219764 h 1019102"/>
                <a:gd name="connsiteX10" fmla="*/ 4394359 w 9182100"/>
                <a:gd name="connsiteY10" fmla="*/ 190713 h 1019102"/>
                <a:gd name="connsiteX11" fmla="*/ 3789236 w 9182100"/>
                <a:gd name="connsiteY11" fmla="*/ 107655 h 1019102"/>
                <a:gd name="connsiteX12" fmla="*/ 3391567 w 9182100"/>
                <a:gd name="connsiteY12" fmla="*/ 30502 h 1019102"/>
                <a:gd name="connsiteX13" fmla="*/ 2180177 w 9182100"/>
                <a:gd name="connsiteY13" fmla="*/ 67745 h 1019102"/>
                <a:gd name="connsiteX14" fmla="*/ 1543336 w 9182100"/>
                <a:gd name="connsiteY14" fmla="*/ 209953 h 1019102"/>
                <a:gd name="connsiteX15" fmla="*/ 1276731 w 9182100"/>
                <a:gd name="connsiteY15" fmla="*/ 286439 h 1019102"/>
                <a:gd name="connsiteX16" fmla="*/ 441293 w 9182100"/>
                <a:gd name="connsiteY16" fmla="*/ 292345 h 1019102"/>
                <a:gd name="connsiteX17" fmla="*/ 0 w 9182100"/>
                <a:gd name="connsiteY17" fmla="*/ 135563 h 1019102"/>
                <a:gd name="connsiteX18" fmla="*/ 0 w 9182100"/>
                <a:gd name="connsiteY18" fmla="*/ 1019102 h 1019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182100" h="1019102">
                  <a:moveTo>
                    <a:pt x="0" y="1019102"/>
                  </a:moveTo>
                  <a:lnTo>
                    <a:pt x="9182100" y="1019102"/>
                  </a:lnTo>
                  <a:lnTo>
                    <a:pt x="9182100" y="273009"/>
                  </a:lnTo>
                  <a:cubicBezTo>
                    <a:pt x="9143429" y="275485"/>
                    <a:pt x="9104662" y="277200"/>
                    <a:pt x="9065895" y="278343"/>
                  </a:cubicBezTo>
                  <a:cubicBezTo>
                    <a:pt x="8798243" y="285201"/>
                    <a:pt x="8529066" y="277009"/>
                    <a:pt x="8261890" y="257769"/>
                  </a:cubicBezTo>
                  <a:cubicBezTo>
                    <a:pt x="8187024" y="251863"/>
                    <a:pt x="8112443" y="245386"/>
                    <a:pt x="8038624" y="235956"/>
                  </a:cubicBezTo>
                  <a:cubicBezTo>
                    <a:pt x="7980140" y="228051"/>
                    <a:pt x="7920228" y="219002"/>
                    <a:pt x="7862221" y="213097"/>
                  </a:cubicBezTo>
                  <a:cubicBezTo>
                    <a:pt x="7322439" y="159280"/>
                    <a:pt x="6780943" y="130991"/>
                    <a:pt x="6238780" y="126419"/>
                  </a:cubicBezTo>
                  <a:cubicBezTo>
                    <a:pt x="6102477" y="126324"/>
                    <a:pt x="5964745" y="128800"/>
                    <a:pt x="5828729" y="142421"/>
                  </a:cubicBezTo>
                  <a:cubicBezTo>
                    <a:pt x="5624703" y="162328"/>
                    <a:pt x="5429441" y="202048"/>
                    <a:pt x="5227606" y="219764"/>
                  </a:cubicBezTo>
                  <a:cubicBezTo>
                    <a:pt x="4950238" y="245767"/>
                    <a:pt x="4670393" y="228527"/>
                    <a:pt x="4394359" y="190713"/>
                  </a:cubicBezTo>
                  <a:cubicBezTo>
                    <a:pt x="4193381" y="163090"/>
                    <a:pt x="3988880" y="147755"/>
                    <a:pt x="3789236" y="107655"/>
                  </a:cubicBezTo>
                  <a:cubicBezTo>
                    <a:pt x="3660743" y="85271"/>
                    <a:pt x="3520249" y="51648"/>
                    <a:pt x="3391567" y="30502"/>
                  </a:cubicBezTo>
                  <a:cubicBezTo>
                    <a:pt x="2990469" y="-28553"/>
                    <a:pt x="2579370" y="5928"/>
                    <a:pt x="2180177" y="67745"/>
                  </a:cubicBezTo>
                  <a:cubicBezTo>
                    <a:pt x="1965198" y="103273"/>
                    <a:pt x="1751648" y="146136"/>
                    <a:pt x="1543336" y="209953"/>
                  </a:cubicBezTo>
                  <a:cubicBezTo>
                    <a:pt x="1456087" y="238528"/>
                    <a:pt x="1365885" y="264627"/>
                    <a:pt x="1276731" y="286439"/>
                  </a:cubicBezTo>
                  <a:cubicBezTo>
                    <a:pt x="1001173" y="335398"/>
                    <a:pt x="716471" y="346923"/>
                    <a:pt x="441293" y="292345"/>
                  </a:cubicBezTo>
                  <a:cubicBezTo>
                    <a:pt x="285655" y="263198"/>
                    <a:pt x="143923" y="198237"/>
                    <a:pt x="0" y="135563"/>
                  </a:cubicBezTo>
                  <a:lnTo>
                    <a:pt x="0" y="1019102"/>
                  </a:lnTo>
                  <a:close/>
                </a:path>
              </a:pathLst>
            </a:custGeom>
            <a:ln w="9525" cap="flat">
              <a:noFill/>
              <a:prstDash val="solid"/>
              <a:miter/>
            </a:ln>
          </p:spPr>
          <p:txBody>
            <a:bodyPr rtlCol="0" anchor="ctr"/>
            <a:lstStyle/>
            <a:p>
              <a:endParaRPr lang="en-US" dirty="0"/>
            </a:p>
          </p:txBody>
        </p:sp>
        <p:sp>
          <p:nvSpPr>
            <p:cNvPr id="2058" name="Freeform: Shape 74">
              <a:extLst>
                <a:ext uri="{FF2B5EF4-FFF2-40B4-BE49-F238E27FC236}">
                  <a16:creationId xmlns:a16="http://schemas.microsoft.com/office/drawing/2014/main" id="{6EA3BAD9-C130-4A9C-9086-20D132A6CF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144820"/>
              <a:ext cx="9182100" cy="932744"/>
            </a:xfrm>
            <a:custGeom>
              <a:avLst/>
              <a:gdLst>
                <a:gd name="connsiteX0" fmla="*/ 9182100 w 9182100"/>
                <a:gd name="connsiteY0" fmla="*/ 396420 h 932744"/>
                <a:gd name="connsiteX1" fmla="*/ 9103805 w 9182100"/>
                <a:gd name="connsiteY1" fmla="*/ 392229 h 932744"/>
                <a:gd name="connsiteX2" fmla="*/ 8712422 w 9182100"/>
                <a:gd name="connsiteY2" fmla="*/ 359749 h 932744"/>
                <a:gd name="connsiteX3" fmla="*/ 8322755 w 9182100"/>
                <a:gd name="connsiteY3" fmla="*/ 313362 h 932744"/>
                <a:gd name="connsiteX4" fmla="*/ 8134826 w 9182100"/>
                <a:gd name="connsiteY4" fmla="*/ 283930 h 932744"/>
                <a:gd name="connsiteX5" fmla="*/ 8090916 w 9182100"/>
                <a:gd name="connsiteY5" fmla="*/ 275643 h 932744"/>
                <a:gd name="connsiteX6" fmla="*/ 8069485 w 9182100"/>
                <a:gd name="connsiteY6" fmla="*/ 271262 h 932744"/>
                <a:gd name="connsiteX7" fmla="*/ 8041862 w 9182100"/>
                <a:gd name="connsiteY7" fmla="*/ 266595 h 932744"/>
                <a:gd name="connsiteX8" fmla="*/ 7986903 w 9182100"/>
                <a:gd name="connsiteY8" fmla="*/ 257546 h 932744"/>
                <a:gd name="connsiteX9" fmla="*/ 7934230 w 9182100"/>
                <a:gd name="connsiteY9" fmla="*/ 249640 h 932744"/>
                <a:gd name="connsiteX10" fmla="*/ 7727537 w 9182100"/>
                <a:gd name="connsiteY10" fmla="*/ 221922 h 932744"/>
                <a:gd name="connsiteX11" fmla="*/ 7625239 w 9182100"/>
                <a:gd name="connsiteY11" fmla="*/ 209730 h 932744"/>
                <a:gd name="connsiteX12" fmla="*/ 7523227 w 9182100"/>
                <a:gd name="connsiteY12" fmla="*/ 198110 h 932744"/>
                <a:gd name="connsiteX13" fmla="*/ 7115651 w 9182100"/>
                <a:gd name="connsiteY13" fmla="*/ 158010 h 932744"/>
                <a:gd name="connsiteX14" fmla="*/ 6706839 w 9182100"/>
                <a:gd name="connsiteY14" fmla="*/ 126958 h 932744"/>
                <a:gd name="connsiteX15" fmla="*/ 6604064 w 9182100"/>
                <a:gd name="connsiteY15" fmla="*/ 120862 h 932744"/>
                <a:gd name="connsiteX16" fmla="*/ 6501003 w 9182100"/>
                <a:gd name="connsiteY16" fmla="*/ 115338 h 932744"/>
                <a:gd name="connsiteX17" fmla="*/ 6397467 w 9182100"/>
                <a:gd name="connsiteY17" fmla="*/ 110385 h 932744"/>
                <a:gd name="connsiteX18" fmla="*/ 6293168 w 9182100"/>
                <a:gd name="connsiteY18" fmla="*/ 106860 h 932744"/>
                <a:gd name="connsiteX19" fmla="*/ 6079712 w 9182100"/>
                <a:gd name="connsiteY19" fmla="*/ 103908 h 932744"/>
                <a:gd name="connsiteX20" fmla="*/ 6024563 w 9182100"/>
                <a:gd name="connsiteY20" fmla="*/ 104479 h 932744"/>
                <a:gd name="connsiteX21" fmla="*/ 5968080 w 9182100"/>
                <a:gd name="connsiteY21" fmla="*/ 106479 h 932744"/>
                <a:gd name="connsiteX22" fmla="*/ 5855875 w 9182100"/>
                <a:gd name="connsiteY22" fmla="*/ 113242 h 932744"/>
                <a:gd name="connsiteX23" fmla="*/ 5439251 w 9182100"/>
                <a:gd name="connsiteY23" fmla="*/ 160105 h 932744"/>
                <a:gd name="connsiteX24" fmla="*/ 5075396 w 9182100"/>
                <a:gd name="connsiteY24" fmla="*/ 186585 h 932744"/>
                <a:gd name="connsiteX25" fmla="*/ 4712780 w 9182100"/>
                <a:gd name="connsiteY25" fmla="*/ 171249 h 932744"/>
                <a:gd name="connsiteX26" fmla="*/ 4666679 w 9182100"/>
                <a:gd name="connsiteY26" fmla="*/ 166773 h 932744"/>
                <a:gd name="connsiteX27" fmla="*/ 4620292 w 9182100"/>
                <a:gd name="connsiteY27" fmla="*/ 161629 h 932744"/>
                <a:gd name="connsiteX28" fmla="*/ 4573810 w 9182100"/>
                <a:gd name="connsiteY28" fmla="*/ 156009 h 932744"/>
                <a:gd name="connsiteX29" fmla="*/ 4550569 w 9182100"/>
                <a:gd name="connsiteY29" fmla="*/ 153057 h 932744"/>
                <a:gd name="connsiteX30" fmla="*/ 4538948 w 9182100"/>
                <a:gd name="connsiteY30" fmla="*/ 151628 h 932744"/>
                <a:gd name="connsiteX31" fmla="*/ 4526566 w 9182100"/>
                <a:gd name="connsiteY31" fmla="*/ 149913 h 932744"/>
                <a:gd name="connsiteX32" fmla="*/ 4327779 w 9182100"/>
                <a:gd name="connsiteY32" fmla="*/ 122862 h 932744"/>
                <a:gd name="connsiteX33" fmla="*/ 3929729 w 9182100"/>
                <a:gd name="connsiteY33" fmla="*/ 68189 h 932744"/>
                <a:gd name="connsiteX34" fmla="*/ 3729133 w 9182100"/>
                <a:gd name="connsiteY34" fmla="*/ 41900 h 932744"/>
                <a:gd name="connsiteX35" fmla="*/ 3628930 w 9182100"/>
                <a:gd name="connsiteY35" fmla="*/ 28946 h 932744"/>
                <a:gd name="connsiteX36" fmla="*/ 3573399 w 9182100"/>
                <a:gd name="connsiteY36" fmla="*/ 22278 h 932744"/>
                <a:gd name="connsiteX37" fmla="*/ 3516916 w 9182100"/>
                <a:gd name="connsiteY37" fmla="*/ 16468 h 932744"/>
                <a:gd name="connsiteX38" fmla="*/ 3074670 w 9182100"/>
                <a:gd name="connsiteY38" fmla="*/ 752 h 932744"/>
                <a:gd name="connsiteX39" fmla="*/ 2858738 w 9182100"/>
                <a:gd name="connsiteY39" fmla="*/ 8753 h 932744"/>
                <a:gd name="connsiteX40" fmla="*/ 2645474 w 9182100"/>
                <a:gd name="connsiteY40" fmla="*/ 25326 h 932744"/>
                <a:gd name="connsiteX41" fmla="*/ 1810798 w 9182100"/>
                <a:gd name="connsiteY41" fmla="*/ 158010 h 932744"/>
                <a:gd name="connsiteX42" fmla="*/ 1602772 w 9182100"/>
                <a:gd name="connsiteY42" fmla="*/ 208111 h 932744"/>
                <a:gd name="connsiteX43" fmla="*/ 1548860 w 9182100"/>
                <a:gd name="connsiteY43" fmla="*/ 222780 h 932744"/>
                <a:gd name="connsiteX44" fmla="*/ 1501331 w 9182100"/>
                <a:gd name="connsiteY44" fmla="*/ 236115 h 932744"/>
                <a:gd name="connsiteX45" fmla="*/ 1411224 w 9182100"/>
                <a:gd name="connsiteY45" fmla="*/ 260880 h 932744"/>
                <a:gd name="connsiteX46" fmla="*/ 1050893 w 9182100"/>
                <a:gd name="connsiteY46" fmla="*/ 338032 h 932744"/>
                <a:gd name="connsiteX47" fmla="*/ 871252 w 9182100"/>
                <a:gd name="connsiteY47" fmla="*/ 360511 h 932744"/>
                <a:gd name="connsiteX48" fmla="*/ 781812 w 9182100"/>
                <a:gd name="connsiteY48" fmla="*/ 366512 h 932744"/>
                <a:gd name="connsiteX49" fmla="*/ 692563 w 9182100"/>
                <a:gd name="connsiteY49" fmla="*/ 369655 h 932744"/>
                <a:gd name="connsiteX50" fmla="*/ 515017 w 9182100"/>
                <a:gd name="connsiteY50" fmla="*/ 363940 h 932744"/>
                <a:gd name="connsiteX51" fmla="*/ 337661 w 9182100"/>
                <a:gd name="connsiteY51" fmla="*/ 341937 h 932744"/>
                <a:gd name="connsiteX52" fmla="*/ 156972 w 9182100"/>
                <a:gd name="connsiteY52" fmla="*/ 303456 h 932744"/>
                <a:gd name="connsiteX53" fmla="*/ 0 w 9182100"/>
                <a:gd name="connsiteY53" fmla="*/ 261642 h 932744"/>
                <a:gd name="connsiteX54" fmla="*/ 0 w 9182100"/>
                <a:gd name="connsiteY54" fmla="*/ 713412 h 932744"/>
                <a:gd name="connsiteX55" fmla="*/ 9144 w 9182100"/>
                <a:gd name="connsiteY55" fmla="*/ 717699 h 932744"/>
                <a:gd name="connsiteX56" fmla="*/ 213360 w 9182100"/>
                <a:gd name="connsiteY56" fmla="*/ 801042 h 932744"/>
                <a:gd name="connsiteX57" fmla="*/ 653510 w 9182100"/>
                <a:gd name="connsiteY57" fmla="*/ 908199 h 932744"/>
                <a:gd name="connsiteX58" fmla="*/ 1101947 w 9182100"/>
                <a:gd name="connsiteY58" fmla="*/ 930773 h 932744"/>
                <a:gd name="connsiteX59" fmla="*/ 1540002 w 9182100"/>
                <a:gd name="connsiteY59" fmla="*/ 889434 h 932744"/>
                <a:gd name="connsiteX60" fmla="*/ 1647158 w 9182100"/>
                <a:gd name="connsiteY60" fmla="*/ 871242 h 932744"/>
                <a:gd name="connsiteX61" fmla="*/ 1698117 w 9182100"/>
                <a:gd name="connsiteY61" fmla="*/ 862193 h 932744"/>
                <a:gd name="connsiteX62" fmla="*/ 1742789 w 9182100"/>
                <a:gd name="connsiteY62" fmla="*/ 854668 h 932744"/>
                <a:gd name="connsiteX63" fmla="*/ 1931003 w 9182100"/>
                <a:gd name="connsiteY63" fmla="*/ 826950 h 932744"/>
                <a:gd name="connsiteX64" fmla="*/ 2314861 w 9182100"/>
                <a:gd name="connsiteY64" fmla="*/ 783897 h 932744"/>
                <a:gd name="connsiteX65" fmla="*/ 2506885 w 9182100"/>
                <a:gd name="connsiteY65" fmla="*/ 768086 h 932744"/>
                <a:gd name="connsiteX66" fmla="*/ 2602611 w 9182100"/>
                <a:gd name="connsiteY66" fmla="*/ 762085 h 932744"/>
                <a:gd name="connsiteX67" fmla="*/ 2698052 w 9182100"/>
                <a:gd name="connsiteY67" fmla="*/ 756846 h 932744"/>
                <a:gd name="connsiteX68" fmla="*/ 2887980 w 9182100"/>
                <a:gd name="connsiteY68" fmla="*/ 750846 h 932744"/>
                <a:gd name="connsiteX69" fmla="*/ 3075813 w 9182100"/>
                <a:gd name="connsiteY69" fmla="*/ 750179 h 932744"/>
                <a:gd name="connsiteX70" fmla="*/ 3168587 w 9182100"/>
                <a:gd name="connsiteY70" fmla="*/ 752751 h 932744"/>
                <a:gd name="connsiteX71" fmla="*/ 3260408 w 9182100"/>
                <a:gd name="connsiteY71" fmla="*/ 756656 h 932744"/>
                <a:gd name="connsiteX72" fmla="*/ 3440049 w 9182100"/>
                <a:gd name="connsiteY72" fmla="*/ 771610 h 932744"/>
                <a:gd name="connsiteX73" fmla="*/ 3483864 w 9182100"/>
                <a:gd name="connsiteY73" fmla="*/ 776849 h 932744"/>
                <a:gd name="connsiteX74" fmla="*/ 3528536 w 9182100"/>
                <a:gd name="connsiteY74" fmla="*/ 782469 h 932744"/>
                <a:gd name="connsiteX75" fmla="*/ 3628549 w 9182100"/>
                <a:gd name="connsiteY75" fmla="*/ 796089 h 932744"/>
                <a:gd name="connsiteX76" fmla="*/ 3828574 w 9182100"/>
                <a:gd name="connsiteY76" fmla="*/ 823140 h 932744"/>
                <a:gd name="connsiteX77" fmla="*/ 4231196 w 9182100"/>
                <a:gd name="connsiteY77" fmla="*/ 874099 h 932744"/>
                <a:gd name="connsiteX78" fmla="*/ 4433126 w 9182100"/>
                <a:gd name="connsiteY78" fmla="*/ 897435 h 932744"/>
                <a:gd name="connsiteX79" fmla="*/ 4485990 w 9182100"/>
                <a:gd name="connsiteY79" fmla="*/ 903246 h 932744"/>
                <a:gd name="connsiteX80" fmla="*/ 4539806 w 9182100"/>
                <a:gd name="connsiteY80" fmla="*/ 908961 h 932744"/>
                <a:gd name="connsiteX81" fmla="*/ 4593908 w 9182100"/>
                <a:gd name="connsiteY81" fmla="*/ 914199 h 932744"/>
                <a:gd name="connsiteX82" fmla="*/ 4648296 w 9182100"/>
                <a:gd name="connsiteY82" fmla="*/ 918771 h 932744"/>
                <a:gd name="connsiteX83" fmla="*/ 5092446 w 9182100"/>
                <a:gd name="connsiteY83" fmla="*/ 931154 h 932744"/>
                <a:gd name="connsiteX84" fmla="*/ 5533168 w 9182100"/>
                <a:gd name="connsiteY84" fmla="*/ 891816 h 932744"/>
                <a:gd name="connsiteX85" fmla="*/ 5918169 w 9182100"/>
                <a:gd name="connsiteY85" fmla="*/ 840666 h 932744"/>
                <a:gd name="connsiteX86" fmla="*/ 6007323 w 9182100"/>
                <a:gd name="connsiteY86" fmla="*/ 833237 h 932744"/>
                <a:gd name="connsiteX87" fmla="*/ 6051709 w 9182100"/>
                <a:gd name="connsiteY87" fmla="*/ 830570 h 932744"/>
                <a:gd name="connsiteX88" fmla="*/ 6097429 w 9182100"/>
                <a:gd name="connsiteY88" fmla="*/ 828379 h 932744"/>
                <a:gd name="connsiteX89" fmla="*/ 6287834 w 9182100"/>
                <a:gd name="connsiteY89" fmla="*/ 822569 h 932744"/>
                <a:gd name="connsiteX90" fmla="*/ 6681597 w 9182100"/>
                <a:gd name="connsiteY90" fmla="*/ 821235 h 932744"/>
                <a:gd name="connsiteX91" fmla="*/ 7079647 w 9182100"/>
                <a:gd name="connsiteY91" fmla="*/ 826569 h 932744"/>
                <a:gd name="connsiteX92" fmla="*/ 7478173 w 9182100"/>
                <a:gd name="connsiteY92" fmla="*/ 836094 h 932744"/>
                <a:gd name="connsiteX93" fmla="*/ 7871937 w 9182100"/>
                <a:gd name="connsiteY93" fmla="*/ 851430 h 932744"/>
                <a:gd name="connsiteX94" fmla="*/ 7919657 w 9182100"/>
                <a:gd name="connsiteY94" fmla="*/ 854097 h 932744"/>
                <a:gd name="connsiteX95" fmla="*/ 7964901 w 9182100"/>
                <a:gd name="connsiteY95" fmla="*/ 857240 h 932744"/>
                <a:gd name="connsiteX96" fmla="*/ 8015955 w 9182100"/>
                <a:gd name="connsiteY96" fmla="*/ 861050 h 932744"/>
                <a:gd name="connsiteX97" fmla="*/ 8072247 w 9182100"/>
                <a:gd name="connsiteY97" fmla="*/ 864384 h 932744"/>
                <a:gd name="connsiteX98" fmla="*/ 8286750 w 9182100"/>
                <a:gd name="connsiteY98" fmla="*/ 868384 h 932744"/>
                <a:gd name="connsiteX99" fmla="*/ 8704040 w 9182100"/>
                <a:gd name="connsiteY99" fmla="*/ 853716 h 932744"/>
                <a:gd name="connsiteX100" fmla="*/ 9120188 w 9182100"/>
                <a:gd name="connsiteY100" fmla="*/ 814092 h 932744"/>
                <a:gd name="connsiteX101" fmla="*/ 9181909 w 9182100"/>
                <a:gd name="connsiteY101" fmla="*/ 805519 h 932744"/>
                <a:gd name="connsiteX102" fmla="*/ 9181909 w 9182100"/>
                <a:gd name="connsiteY102" fmla="*/ 396420 h 932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9182100" h="932744">
                  <a:moveTo>
                    <a:pt x="9182100" y="396420"/>
                  </a:moveTo>
                  <a:cubicBezTo>
                    <a:pt x="9156097" y="395182"/>
                    <a:pt x="9129999" y="393753"/>
                    <a:pt x="9103805" y="392229"/>
                  </a:cubicBezTo>
                  <a:cubicBezTo>
                    <a:pt x="8974169" y="384419"/>
                    <a:pt x="8843105" y="372989"/>
                    <a:pt x="8712422" y="359749"/>
                  </a:cubicBezTo>
                  <a:cubicBezTo>
                    <a:pt x="8581739" y="346319"/>
                    <a:pt x="8451056" y="331269"/>
                    <a:pt x="8322755" y="313362"/>
                  </a:cubicBezTo>
                  <a:cubicBezTo>
                    <a:pt x="8258747" y="304695"/>
                    <a:pt x="8195120" y="294979"/>
                    <a:pt x="8134826" y="283930"/>
                  </a:cubicBezTo>
                  <a:cubicBezTo>
                    <a:pt x="8119872" y="281168"/>
                    <a:pt x="8105013" y="278501"/>
                    <a:pt x="8090916" y="275643"/>
                  </a:cubicBezTo>
                  <a:lnTo>
                    <a:pt x="8069485" y="271262"/>
                  </a:lnTo>
                  <a:lnTo>
                    <a:pt x="8041862" y="266595"/>
                  </a:lnTo>
                  <a:cubicBezTo>
                    <a:pt x="8023574" y="263547"/>
                    <a:pt x="8004524" y="260213"/>
                    <a:pt x="7986903" y="257546"/>
                  </a:cubicBezTo>
                  <a:lnTo>
                    <a:pt x="7934230" y="249640"/>
                  </a:lnTo>
                  <a:cubicBezTo>
                    <a:pt x="7864221" y="239258"/>
                    <a:pt x="7795832" y="230209"/>
                    <a:pt x="7727537" y="221922"/>
                  </a:cubicBezTo>
                  <a:lnTo>
                    <a:pt x="7625239" y="209730"/>
                  </a:lnTo>
                  <a:lnTo>
                    <a:pt x="7523227" y="198110"/>
                  </a:lnTo>
                  <a:cubicBezTo>
                    <a:pt x="7387209" y="183060"/>
                    <a:pt x="7251573" y="170392"/>
                    <a:pt x="7115651" y="158010"/>
                  </a:cubicBezTo>
                  <a:cubicBezTo>
                    <a:pt x="6979730" y="146580"/>
                    <a:pt x="6843522" y="135721"/>
                    <a:pt x="6706839" y="126958"/>
                  </a:cubicBezTo>
                  <a:lnTo>
                    <a:pt x="6604064" y="120862"/>
                  </a:lnTo>
                  <a:cubicBezTo>
                    <a:pt x="6569869" y="118767"/>
                    <a:pt x="6535484" y="116862"/>
                    <a:pt x="6501003" y="115338"/>
                  </a:cubicBezTo>
                  <a:lnTo>
                    <a:pt x="6397467" y="110385"/>
                  </a:lnTo>
                  <a:lnTo>
                    <a:pt x="6293168" y="106860"/>
                  </a:lnTo>
                  <a:cubicBezTo>
                    <a:pt x="6222969" y="105146"/>
                    <a:pt x="6152769" y="103527"/>
                    <a:pt x="6079712" y="103908"/>
                  </a:cubicBezTo>
                  <a:cubicBezTo>
                    <a:pt x="6061710" y="103908"/>
                    <a:pt x="6043708" y="103812"/>
                    <a:pt x="6024563" y="104479"/>
                  </a:cubicBezTo>
                  <a:cubicBezTo>
                    <a:pt x="6005703" y="104955"/>
                    <a:pt x="5986844" y="105527"/>
                    <a:pt x="5968080" y="106479"/>
                  </a:cubicBezTo>
                  <a:cubicBezTo>
                    <a:pt x="5930456" y="108003"/>
                    <a:pt x="5893023" y="110385"/>
                    <a:pt x="5855875" y="113242"/>
                  </a:cubicBezTo>
                  <a:cubicBezTo>
                    <a:pt x="5706904" y="124577"/>
                    <a:pt x="5565934" y="145151"/>
                    <a:pt x="5439251" y="160105"/>
                  </a:cubicBezTo>
                  <a:cubicBezTo>
                    <a:pt x="5311902" y="175536"/>
                    <a:pt x="5194745" y="184680"/>
                    <a:pt x="5075396" y="186585"/>
                  </a:cubicBezTo>
                  <a:cubicBezTo>
                    <a:pt x="4956429" y="188490"/>
                    <a:pt x="4835748" y="182775"/>
                    <a:pt x="4712780" y="171249"/>
                  </a:cubicBezTo>
                  <a:lnTo>
                    <a:pt x="4666679" y="166773"/>
                  </a:lnTo>
                  <a:lnTo>
                    <a:pt x="4620292" y="161629"/>
                  </a:lnTo>
                  <a:cubicBezTo>
                    <a:pt x="4604862" y="160010"/>
                    <a:pt x="4589336" y="157914"/>
                    <a:pt x="4573810" y="156009"/>
                  </a:cubicBezTo>
                  <a:lnTo>
                    <a:pt x="4550569" y="153057"/>
                  </a:lnTo>
                  <a:lnTo>
                    <a:pt x="4538948" y="151628"/>
                  </a:lnTo>
                  <a:lnTo>
                    <a:pt x="4526566" y="149913"/>
                  </a:lnTo>
                  <a:lnTo>
                    <a:pt x="4327779" y="122862"/>
                  </a:lnTo>
                  <a:lnTo>
                    <a:pt x="3929729" y="68189"/>
                  </a:lnTo>
                  <a:lnTo>
                    <a:pt x="3729133" y="41900"/>
                  </a:lnTo>
                  <a:lnTo>
                    <a:pt x="3628930" y="28946"/>
                  </a:lnTo>
                  <a:lnTo>
                    <a:pt x="3573399" y="22278"/>
                  </a:lnTo>
                  <a:cubicBezTo>
                    <a:pt x="3554445" y="19992"/>
                    <a:pt x="3535585" y="17992"/>
                    <a:pt x="3516916" y="16468"/>
                  </a:cubicBezTo>
                  <a:cubicBezTo>
                    <a:pt x="3366611" y="2752"/>
                    <a:pt x="3219736" y="-2010"/>
                    <a:pt x="3074670" y="752"/>
                  </a:cubicBezTo>
                  <a:cubicBezTo>
                    <a:pt x="3002280" y="2181"/>
                    <a:pt x="2930176" y="4467"/>
                    <a:pt x="2858738" y="8753"/>
                  </a:cubicBezTo>
                  <a:cubicBezTo>
                    <a:pt x="2787206" y="13039"/>
                    <a:pt x="2716149" y="18754"/>
                    <a:pt x="2645474" y="25326"/>
                  </a:cubicBezTo>
                  <a:cubicBezTo>
                    <a:pt x="2362581" y="52473"/>
                    <a:pt x="2085975" y="97145"/>
                    <a:pt x="1810798" y="158010"/>
                  </a:cubicBezTo>
                  <a:cubicBezTo>
                    <a:pt x="1741837" y="173345"/>
                    <a:pt x="1673066" y="189442"/>
                    <a:pt x="1602772" y="208111"/>
                  </a:cubicBezTo>
                  <a:lnTo>
                    <a:pt x="1548860" y="222780"/>
                  </a:lnTo>
                  <a:lnTo>
                    <a:pt x="1501331" y="236115"/>
                  </a:lnTo>
                  <a:cubicBezTo>
                    <a:pt x="1471327" y="244497"/>
                    <a:pt x="1441228" y="253450"/>
                    <a:pt x="1411224" y="260880"/>
                  </a:cubicBezTo>
                  <a:cubicBezTo>
                    <a:pt x="1291209" y="293074"/>
                    <a:pt x="1170813" y="318982"/>
                    <a:pt x="1050893" y="338032"/>
                  </a:cubicBezTo>
                  <a:cubicBezTo>
                    <a:pt x="990790" y="347557"/>
                    <a:pt x="931069" y="354796"/>
                    <a:pt x="871252" y="360511"/>
                  </a:cubicBezTo>
                  <a:cubicBezTo>
                    <a:pt x="841438" y="362702"/>
                    <a:pt x="811530" y="365559"/>
                    <a:pt x="781812" y="366512"/>
                  </a:cubicBezTo>
                  <a:cubicBezTo>
                    <a:pt x="751904" y="368512"/>
                    <a:pt x="722376" y="368893"/>
                    <a:pt x="692563" y="369655"/>
                  </a:cubicBezTo>
                  <a:cubicBezTo>
                    <a:pt x="633222" y="370036"/>
                    <a:pt x="574167" y="368131"/>
                    <a:pt x="515017" y="363940"/>
                  </a:cubicBezTo>
                  <a:cubicBezTo>
                    <a:pt x="455867" y="359749"/>
                    <a:pt x="397097" y="351748"/>
                    <a:pt x="337661" y="341937"/>
                  </a:cubicBezTo>
                  <a:cubicBezTo>
                    <a:pt x="278225" y="331936"/>
                    <a:pt x="218599" y="318696"/>
                    <a:pt x="156972" y="303456"/>
                  </a:cubicBezTo>
                  <a:cubicBezTo>
                    <a:pt x="106680" y="290883"/>
                    <a:pt x="55150" y="276405"/>
                    <a:pt x="0" y="261642"/>
                  </a:cubicBezTo>
                  <a:lnTo>
                    <a:pt x="0" y="713412"/>
                  </a:lnTo>
                  <a:cubicBezTo>
                    <a:pt x="3048" y="714841"/>
                    <a:pt x="6096" y="716270"/>
                    <a:pt x="9144" y="717699"/>
                  </a:cubicBezTo>
                  <a:cubicBezTo>
                    <a:pt x="74295" y="747798"/>
                    <a:pt x="142875" y="775896"/>
                    <a:pt x="213360" y="801042"/>
                  </a:cubicBezTo>
                  <a:cubicBezTo>
                    <a:pt x="354521" y="851715"/>
                    <a:pt x="503873" y="887244"/>
                    <a:pt x="653510" y="908199"/>
                  </a:cubicBezTo>
                  <a:cubicBezTo>
                    <a:pt x="803338" y="928773"/>
                    <a:pt x="953929" y="935631"/>
                    <a:pt x="1101947" y="930773"/>
                  </a:cubicBezTo>
                  <a:cubicBezTo>
                    <a:pt x="1250252" y="926582"/>
                    <a:pt x="1396365" y="911437"/>
                    <a:pt x="1540002" y="889434"/>
                  </a:cubicBezTo>
                  <a:cubicBezTo>
                    <a:pt x="1576197" y="884386"/>
                    <a:pt x="1611535" y="877433"/>
                    <a:pt x="1647158" y="871242"/>
                  </a:cubicBezTo>
                  <a:lnTo>
                    <a:pt x="1698117" y="862193"/>
                  </a:lnTo>
                  <a:lnTo>
                    <a:pt x="1742789" y="854668"/>
                  </a:lnTo>
                  <a:cubicBezTo>
                    <a:pt x="1804035" y="845048"/>
                    <a:pt x="1867472" y="835428"/>
                    <a:pt x="1931003" y="826950"/>
                  </a:cubicBezTo>
                  <a:cubicBezTo>
                    <a:pt x="2058353" y="810282"/>
                    <a:pt x="2186750" y="795327"/>
                    <a:pt x="2314861" y="783897"/>
                  </a:cubicBezTo>
                  <a:cubicBezTo>
                    <a:pt x="2378964" y="778087"/>
                    <a:pt x="2442972" y="772467"/>
                    <a:pt x="2506885" y="768086"/>
                  </a:cubicBezTo>
                  <a:cubicBezTo>
                    <a:pt x="2538794" y="765990"/>
                    <a:pt x="2570798" y="763800"/>
                    <a:pt x="2602611" y="762085"/>
                  </a:cubicBezTo>
                  <a:cubicBezTo>
                    <a:pt x="2634520" y="760180"/>
                    <a:pt x="2666333" y="758370"/>
                    <a:pt x="2698052" y="756846"/>
                  </a:cubicBezTo>
                  <a:cubicBezTo>
                    <a:pt x="2761583" y="753894"/>
                    <a:pt x="2825020" y="751703"/>
                    <a:pt x="2887980" y="750846"/>
                  </a:cubicBezTo>
                  <a:cubicBezTo>
                    <a:pt x="2951036" y="749417"/>
                    <a:pt x="3013615" y="749322"/>
                    <a:pt x="3075813" y="750179"/>
                  </a:cubicBezTo>
                  <a:cubicBezTo>
                    <a:pt x="3106865" y="750846"/>
                    <a:pt x="3137916" y="751417"/>
                    <a:pt x="3168587" y="752751"/>
                  </a:cubicBezTo>
                  <a:cubicBezTo>
                    <a:pt x="3199448" y="753703"/>
                    <a:pt x="3229928" y="755227"/>
                    <a:pt x="3260408" y="756656"/>
                  </a:cubicBezTo>
                  <a:cubicBezTo>
                    <a:pt x="3320987" y="760466"/>
                    <a:pt x="3381470" y="764562"/>
                    <a:pt x="3440049" y="771610"/>
                  </a:cubicBezTo>
                  <a:cubicBezTo>
                    <a:pt x="3454908" y="773039"/>
                    <a:pt x="3469386" y="775039"/>
                    <a:pt x="3483864" y="776849"/>
                  </a:cubicBezTo>
                  <a:lnTo>
                    <a:pt x="3528536" y="782469"/>
                  </a:lnTo>
                  <a:lnTo>
                    <a:pt x="3628549" y="796089"/>
                  </a:lnTo>
                  <a:lnTo>
                    <a:pt x="3828574" y="823140"/>
                  </a:lnTo>
                  <a:cubicBezTo>
                    <a:pt x="3962019" y="840190"/>
                    <a:pt x="4095750" y="858573"/>
                    <a:pt x="4231196" y="874099"/>
                  </a:cubicBezTo>
                  <a:lnTo>
                    <a:pt x="4433126" y="897435"/>
                  </a:lnTo>
                  <a:lnTo>
                    <a:pt x="4485990" y="903246"/>
                  </a:lnTo>
                  <a:cubicBezTo>
                    <a:pt x="4503897" y="905151"/>
                    <a:pt x="4521708" y="907341"/>
                    <a:pt x="4539806" y="908961"/>
                  </a:cubicBezTo>
                  <a:lnTo>
                    <a:pt x="4593908" y="914199"/>
                  </a:lnTo>
                  <a:lnTo>
                    <a:pt x="4648296" y="918771"/>
                  </a:lnTo>
                  <a:cubicBezTo>
                    <a:pt x="4793456" y="930392"/>
                    <a:pt x="4942237" y="935631"/>
                    <a:pt x="5092446" y="931154"/>
                  </a:cubicBezTo>
                  <a:cubicBezTo>
                    <a:pt x="5242274" y="927249"/>
                    <a:pt x="5393627" y="911437"/>
                    <a:pt x="5533168" y="891816"/>
                  </a:cubicBezTo>
                  <a:cubicBezTo>
                    <a:pt x="5673471" y="872289"/>
                    <a:pt x="5798820" y="851906"/>
                    <a:pt x="5918169" y="840666"/>
                  </a:cubicBezTo>
                  <a:cubicBezTo>
                    <a:pt x="5948077" y="837809"/>
                    <a:pt x="5977795" y="835237"/>
                    <a:pt x="6007323" y="833237"/>
                  </a:cubicBezTo>
                  <a:cubicBezTo>
                    <a:pt x="6022086" y="832094"/>
                    <a:pt x="6036945" y="831332"/>
                    <a:pt x="6051709" y="830570"/>
                  </a:cubicBezTo>
                  <a:lnTo>
                    <a:pt x="6097429" y="828379"/>
                  </a:lnTo>
                  <a:cubicBezTo>
                    <a:pt x="6158960" y="825236"/>
                    <a:pt x="6223445" y="823807"/>
                    <a:pt x="6287834" y="822569"/>
                  </a:cubicBezTo>
                  <a:cubicBezTo>
                    <a:pt x="6417374" y="820664"/>
                    <a:pt x="6549485" y="820188"/>
                    <a:pt x="6681597" y="821235"/>
                  </a:cubicBezTo>
                  <a:cubicBezTo>
                    <a:pt x="6813899" y="822378"/>
                    <a:pt x="6946773" y="823617"/>
                    <a:pt x="7079647" y="826569"/>
                  </a:cubicBezTo>
                  <a:cubicBezTo>
                    <a:pt x="7212520" y="828951"/>
                    <a:pt x="7345585" y="831903"/>
                    <a:pt x="7478173" y="836094"/>
                  </a:cubicBezTo>
                  <a:cubicBezTo>
                    <a:pt x="7610475" y="839714"/>
                    <a:pt x="7743539" y="844953"/>
                    <a:pt x="7871937" y="851430"/>
                  </a:cubicBezTo>
                  <a:lnTo>
                    <a:pt x="7919657" y="854097"/>
                  </a:lnTo>
                  <a:cubicBezTo>
                    <a:pt x="7935564" y="854954"/>
                    <a:pt x="7949756" y="856192"/>
                    <a:pt x="7964901" y="857240"/>
                  </a:cubicBezTo>
                  <a:lnTo>
                    <a:pt x="8015955" y="861050"/>
                  </a:lnTo>
                  <a:cubicBezTo>
                    <a:pt x="8035195" y="862383"/>
                    <a:pt x="8053769" y="863622"/>
                    <a:pt x="8072247" y="864384"/>
                  </a:cubicBezTo>
                  <a:cubicBezTo>
                    <a:pt x="8145780" y="867527"/>
                    <a:pt x="8216456" y="868479"/>
                    <a:pt x="8286750" y="868384"/>
                  </a:cubicBezTo>
                  <a:cubicBezTo>
                    <a:pt x="8427148" y="867527"/>
                    <a:pt x="8565452" y="862574"/>
                    <a:pt x="8704040" y="853716"/>
                  </a:cubicBezTo>
                  <a:cubicBezTo>
                    <a:pt x="8842534" y="844762"/>
                    <a:pt x="8980741" y="832284"/>
                    <a:pt x="9120188" y="814092"/>
                  </a:cubicBezTo>
                  <a:cubicBezTo>
                    <a:pt x="9140761" y="811425"/>
                    <a:pt x="9161336" y="808567"/>
                    <a:pt x="9181909" y="805519"/>
                  </a:cubicBezTo>
                  <a:lnTo>
                    <a:pt x="9181909" y="396420"/>
                  </a:lnTo>
                  <a:close/>
                </a:path>
              </a:pathLst>
            </a:custGeom>
            <a:solidFill>
              <a:schemeClr val="bg1">
                <a:alpha val="30000"/>
              </a:schemeClr>
            </a:solidFill>
            <a:ln w="9525" cap="flat">
              <a:noFill/>
              <a:prstDash val="solid"/>
              <a:miter/>
            </a:ln>
          </p:spPr>
          <p:txBody>
            <a:bodyPr rtlCol="0" anchor="ctr"/>
            <a:lstStyle/>
            <a:p>
              <a:endParaRPr lang="en-US"/>
            </a:p>
          </p:txBody>
        </p:sp>
        <p:sp>
          <p:nvSpPr>
            <p:cNvPr id="76" name="Freeform: Shape 75">
              <a:extLst>
                <a:ext uri="{FF2B5EF4-FFF2-40B4-BE49-F238E27FC236}">
                  <a16:creationId xmlns:a16="http://schemas.microsoft.com/office/drawing/2014/main" id="{2587D38B-9E07-4A8B-B285-5FEBF6A60D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580789"/>
              <a:ext cx="9182100" cy="544245"/>
            </a:xfrm>
            <a:custGeom>
              <a:avLst/>
              <a:gdLst>
                <a:gd name="connsiteX0" fmla="*/ 9182100 w 9182100"/>
                <a:gd name="connsiteY0" fmla="*/ 154189 h 544245"/>
                <a:gd name="connsiteX1" fmla="*/ 9047702 w 9182100"/>
                <a:gd name="connsiteY1" fmla="*/ 162762 h 544245"/>
                <a:gd name="connsiteX2" fmla="*/ 8652224 w 9182100"/>
                <a:gd name="connsiteY2" fmla="*/ 178287 h 544245"/>
                <a:gd name="connsiteX3" fmla="*/ 8255603 w 9182100"/>
                <a:gd name="connsiteY3" fmla="*/ 161047 h 544245"/>
                <a:gd name="connsiteX4" fmla="*/ 8060722 w 9182100"/>
                <a:gd name="connsiteY4" fmla="*/ 140854 h 544245"/>
                <a:gd name="connsiteX5" fmla="*/ 8013478 w 9182100"/>
                <a:gd name="connsiteY5" fmla="*/ 134187 h 544245"/>
                <a:gd name="connsiteX6" fmla="*/ 7990428 w 9182100"/>
                <a:gd name="connsiteY6" fmla="*/ 130567 h 544245"/>
                <a:gd name="connsiteX7" fmla="*/ 7964139 w 9182100"/>
                <a:gd name="connsiteY7" fmla="*/ 126853 h 544245"/>
                <a:gd name="connsiteX8" fmla="*/ 7911656 w 9182100"/>
                <a:gd name="connsiteY8" fmla="*/ 119518 h 544245"/>
                <a:gd name="connsiteX9" fmla="*/ 7860220 w 9182100"/>
                <a:gd name="connsiteY9" fmla="*/ 113232 h 544245"/>
                <a:gd name="connsiteX10" fmla="*/ 7453884 w 9182100"/>
                <a:gd name="connsiteY10" fmla="*/ 70369 h 544245"/>
                <a:gd name="connsiteX11" fmla="*/ 7048976 w 9182100"/>
                <a:gd name="connsiteY11" fmla="*/ 36556 h 544245"/>
                <a:gd name="connsiteX12" fmla="*/ 6846285 w 9182100"/>
                <a:gd name="connsiteY12" fmla="*/ 22649 h 544245"/>
                <a:gd name="connsiteX13" fmla="*/ 6643212 w 9182100"/>
                <a:gd name="connsiteY13" fmla="*/ 11600 h 544245"/>
                <a:gd name="connsiteX14" fmla="*/ 6541485 w 9182100"/>
                <a:gd name="connsiteY14" fmla="*/ 7314 h 544245"/>
                <a:gd name="connsiteX15" fmla="*/ 6439567 w 9182100"/>
                <a:gd name="connsiteY15" fmla="*/ 3885 h 544245"/>
                <a:gd name="connsiteX16" fmla="*/ 6337459 w 9182100"/>
                <a:gd name="connsiteY16" fmla="*/ 1313 h 544245"/>
                <a:gd name="connsiteX17" fmla="*/ 6234970 w 9182100"/>
                <a:gd name="connsiteY17" fmla="*/ 75 h 544245"/>
                <a:gd name="connsiteX18" fmla="*/ 6027802 w 9182100"/>
                <a:gd name="connsiteY18" fmla="*/ 2265 h 544245"/>
                <a:gd name="connsiteX19" fmla="*/ 5921978 w 9182100"/>
                <a:gd name="connsiteY19" fmla="*/ 6552 h 544245"/>
                <a:gd name="connsiteX20" fmla="*/ 5815965 w 9182100"/>
                <a:gd name="connsiteY20" fmla="*/ 14362 h 544245"/>
                <a:gd name="connsiteX21" fmla="*/ 5408390 w 9182100"/>
                <a:gd name="connsiteY21" fmla="*/ 67036 h 544245"/>
                <a:gd name="connsiteX22" fmla="*/ 5023866 w 9182100"/>
                <a:gd name="connsiteY22" fmla="*/ 103992 h 544245"/>
                <a:gd name="connsiteX23" fmla="*/ 4831556 w 9182100"/>
                <a:gd name="connsiteY23" fmla="*/ 106374 h 544245"/>
                <a:gd name="connsiteX24" fmla="*/ 4637723 w 9182100"/>
                <a:gd name="connsiteY24" fmla="*/ 98754 h 544245"/>
                <a:gd name="connsiteX25" fmla="*/ 4442460 w 9182100"/>
                <a:gd name="connsiteY25" fmla="*/ 83038 h 544245"/>
                <a:gd name="connsiteX26" fmla="*/ 4341686 w 9182100"/>
                <a:gd name="connsiteY26" fmla="*/ 77227 h 544245"/>
                <a:gd name="connsiteX27" fmla="*/ 4241006 w 9182100"/>
                <a:gd name="connsiteY27" fmla="*/ 71989 h 544245"/>
                <a:gd name="connsiteX28" fmla="*/ 3836956 w 9182100"/>
                <a:gd name="connsiteY28" fmla="*/ 54177 h 544245"/>
                <a:gd name="connsiteX29" fmla="*/ 3634549 w 9182100"/>
                <a:gd name="connsiteY29" fmla="*/ 45414 h 544245"/>
                <a:gd name="connsiteX30" fmla="*/ 3533394 w 9182100"/>
                <a:gd name="connsiteY30" fmla="*/ 40461 h 544245"/>
                <a:gd name="connsiteX31" fmla="*/ 3481959 w 9182100"/>
                <a:gd name="connsiteY31" fmla="*/ 37889 h 544245"/>
                <a:gd name="connsiteX32" fmla="*/ 3430238 w 9182100"/>
                <a:gd name="connsiteY32" fmla="*/ 35889 h 544245"/>
                <a:gd name="connsiteX33" fmla="*/ 3020473 w 9182100"/>
                <a:gd name="connsiteY33" fmla="*/ 37603 h 544245"/>
                <a:gd name="connsiteX34" fmla="*/ 2614422 w 9182100"/>
                <a:gd name="connsiteY34" fmla="*/ 56844 h 544245"/>
                <a:gd name="connsiteX35" fmla="*/ 2208657 w 9182100"/>
                <a:gd name="connsiteY35" fmla="*/ 81609 h 544245"/>
                <a:gd name="connsiteX36" fmla="*/ 1800606 w 9182100"/>
                <a:gd name="connsiteY36" fmla="*/ 107612 h 544245"/>
                <a:gd name="connsiteX37" fmla="*/ 1594676 w 9182100"/>
                <a:gd name="connsiteY37" fmla="*/ 124948 h 544245"/>
                <a:gd name="connsiteX38" fmla="*/ 1491996 w 9182100"/>
                <a:gd name="connsiteY38" fmla="*/ 136568 h 544245"/>
                <a:gd name="connsiteX39" fmla="*/ 1442942 w 9182100"/>
                <a:gd name="connsiteY39" fmla="*/ 141902 h 544245"/>
                <a:gd name="connsiteX40" fmla="*/ 1418463 w 9182100"/>
                <a:gd name="connsiteY40" fmla="*/ 144664 h 544245"/>
                <a:gd name="connsiteX41" fmla="*/ 1393984 w 9182100"/>
                <a:gd name="connsiteY41" fmla="*/ 146855 h 544245"/>
                <a:gd name="connsiteX42" fmla="*/ 1006697 w 9182100"/>
                <a:gd name="connsiteY42" fmla="*/ 169810 h 544245"/>
                <a:gd name="connsiteX43" fmla="*/ 816864 w 9182100"/>
                <a:gd name="connsiteY43" fmla="*/ 170953 h 544245"/>
                <a:gd name="connsiteX44" fmla="*/ 769906 w 9182100"/>
                <a:gd name="connsiteY44" fmla="*/ 169715 h 544245"/>
                <a:gd name="connsiteX45" fmla="*/ 723043 w 9182100"/>
                <a:gd name="connsiteY45" fmla="*/ 168096 h 544245"/>
                <a:gd name="connsiteX46" fmla="*/ 676370 w 9182100"/>
                <a:gd name="connsiteY46" fmla="*/ 166286 h 544245"/>
                <a:gd name="connsiteX47" fmla="*/ 629888 w 9182100"/>
                <a:gd name="connsiteY47" fmla="*/ 163333 h 544245"/>
                <a:gd name="connsiteX48" fmla="*/ 445484 w 9182100"/>
                <a:gd name="connsiteY48" fmla="*/ 146093 h 544245"/>
                <a:gd name="connsiteX49" fmla="*/ 263366 w 9182100"/>
                <a:gd name="connsiteY49" fmla="*/ 115232 h 544245"/>
                <a:gd name="connsiteX50" fmla="*/ 81439 w 9182100"/>
                <a:gd name="connsiteY50" fmla="*/ 70369 h 544245"/>
                <a:gd name="connsiteX51" fmla="*/ 35338 w 9182100"/>
                <a:gd name="connsiteY51" fmla="*/ 57034 h 544245"/>
                <a:gd name="connsiteX52" fmla="*/ 0 w 9182100"/>
                <a:gd name="connsiteY52" fmla="*/ 46652 h 544245"/>
                <a:gd name="connsiteX53" fmla="*/ 0 w 9182100"/>
                <a:gd name="connsiteY53" fmla="*/ 426795 h 544245"/>
                <a:gd name="connsiteX54" fmla="*/ 178594 w 9182100"/>
                <a:gd name="connsiteY54" fmla="*/ 479658 h 544245"/>
                <a:gd name="connsiteX55" fmla="*/ 610457 w 9182100"/>
                <a:gd name="connsiteY55" fmla="*/ 542619 h 544245"/>
                <a:gd name="connsiteX56" fmla="*/ 826865 w 9182100"/>
                <a:gd name="connsiteY56" fmla="*/ 539666 h 544245"/>
                <a:gd name="connsiteX57" fmla="*/ 1039654 w 9182100"/>
                <a:gd name="connsiteY57" fmla="*/ 515187 h 544245"/>
                <a:gd name="connsiteX58" fmla="*/ 1449705 w 9182100"/>
                <a:gd name="connsiteY58" fmla="*/ 415270 h 544245"/>
                <a:gd name="connsiteX59" fmla="*/ 1548765 w 9182100"/>
                <a:gd name="connsiteY59" fmla="*/ 382123 h 544245"/>
                <a:gd name="connsiteX60" fmla="*/ 1642872 w 9182100"/>
                <a:gd name="connsiteY60" fmla="*/ 349261 h 544245"/>
                <a:gd name="connsiteX61" fmla="*/ 1832991 w 9182100"/>
                <a:gd name="connsiteY61" fmla="*/ 289158 h 544245"/>
                <a:gd name="connsiteX62" fmla="*/ 2222754 w 9182100"/>
                <a:gd name="connsiteY62" fmla="*/ 193623 h 544245"/>
                <a:gd name="connsiteX63" fmla="*/ 2620137 w 9182100"/>
                <a:gd name="connsiteY63" fmla="*/ 138378 h 544245"/>
                <a:gd name="connsiteX64" fmla="*/ 3020473 w 9182100"/>
                <a:gd name="connsiteY64" fmla="*/ 127234 h 544245"/>
                <a:gd name="connsiteX65" fmla="*/ 3219736 w 9182100"/>
                <a:gd name="connsiteY65" fmla="*/ 139807 h 544245"/>
                <a:gd name="connsiteX66" fmla="*/ 3318605 w 9182100"/>
                <a:gd name="connsiteY66" fmla="*/ 151713 h 544245"/>
                <a:gd name="connsiteX67" fmla="*/ 3367754 w 9182100"/>
                <a:gd name="connsiteY67" fmla="*/ 158666 h 544245"/>
                <a:gd name="connsiteX68" fmla="*/ 3416618 w 9182100"/>
                <a:gd name="connsiteY68" fmla="*/ 166858 h 544245"/>
                <a:gd name="connsiteX69" fmla="*/ 3465195 w 9182100"/>
                <a:gd name="connsiteY69" fmla="*/ 176097 h 544245"/>
                <a:gd name="connsiteX70" fmla="*/ 3513868 w 9182100"/>
                <a:gd name="connsiteY70" fmla="*/ 185908 h 544245"/>
                <a:gd name="connsiteX71" fmla="*/ 3612737 w 9182100"/>
                <a:gd name="connsiteY71" fmla="*/ 207625 h 544245"/>
                <a:gd name="connsiteX72" fmla="*/ 3810381 w 9182100"/>
                <a:gd name="connsiteY72" fmla="*/ 252106 h 544245"/>
                <a:gd name="connsiteX73" fmla="*/ 4206621 w 9182100"/>
                <a:gd name="connsiteY73" fmla="*/ 339736 h 544245"/>
                <a:gd name="connsiteX74" fmla="*/ 4306062 w 9182100"/>
                <a:gd name="connsiteY74" fmla="*/ 359834 h 544245"/>
                <a:gd name="connsiteX75" fmla="*/ 4405503 w 9182100"/>
                <a:gd name="connsiteY75" fmla="*/ 378979 h 544245"/>
                <a:gd name="connsiteX76" fmla="*/ 4611529 w 9182100"/>
                <a:gd name="connsiteY76" fmla="*/ 405745 h 544245"/>
                <a:gd name="connsiteX77" fmla="*/ 5031677 w 9182100"/>
                <a:gd name="connsiteY77" fmla="*/ 427462 h 544245"/>
                <a:gd name="connsiteX78" fmla="*/ 5243227 w 9182100"/>
                <a:gd name="connsiteY78" fmla="*/ 418699 h 544245"/>
                <a:gd name="connsiteX79" fmla="*/ 5451062 w 9182100"/>
                <a:gd name="connsiteY79" fmla="*/ 398029 h 544245"/>
                <a:gd name="connsiteX80" fmla="*/ 5844635 w 9182100"/>
                <a:gd name="connsiteY80" fmla="*/ 353071 h 544245"/>
                <a:gd name="connsiteX81" fmla="*/ 5939981 w 9182100"/>
                <a:gd name="connsiteY81" fmla="*/ 346975 h 544245"/>
                <a:gd name="connsiteX82" fmla="*/ 6035898 w 9182100"/>
                <a:gd name="connsiteY82" fmla="*/ 344118 h 544245"/>
                <a:gd name="connsiteX83" fmla="*/ 6232303 w 9182100"/>
                <a:gd name="connsiteY83" fmla="*/ 343642 h 544245"/>
                <a:gd name="connsiteX84" fmla="*/ 6630924 w 9182100"/>
                <a:gd name="connsiteY84" fmla="*/ 351071 h 544245"/>
                <a:gd name="connsiteX85" fmla="*/ 6831140 w 9182100"/>
                <a:gd name="connsiteY85" fmla="*/ 356596 h 544245"/>
                <a:gd name="connsiteX86" fmla="*/ 7031545 w 9182100"/>
                <a:gd name="connsiteY86" fmla="*/ 362501 h 544245"/>
                <a:gd name="connsiteX87" fmla="*/ 7432262 w 9182100"/>
                <a:gd name="connsiteY87" fmla="*/ 378408 h 544245"/>
                <a:gd name="connsiteX88" fmla="*/ 7830312 w 9182100"/>
                <a:gd name="connsiteY88" fmla="*/ 402506 h 544245"/>
                <a:gd name="connsiteX89" fmla="*/ 7879270 w 9182100"/>
                <a:gd name="connsiteY89" fmla="*/ 406792 h 544245"/>
                <a:gd name="connsiteX90" fmla="*/ 7926895 w 9182100"/>
                <a:gd name="connsiteY90" fmla="*/ 411745 h 544245"/>
                <a:gd name="connsiteX91" fmla="*/ 7977569 w 9182100"/>
                <a:gd name="connsiteY91" fmla="*/ 417175 h 544245"/>
                <a:gd name="connsiteX92" fmla="*/ 8030623 w 9182100"/>
                <a:gd name="connsiteY92" fmla="*/ 422127 h 544245"/>
                <a:gd name="connsiteX93" fmla="*/ 8237982 w 9182100"/>
                <a:gd name="connsiteY93" fmla="*/ 435177 h 544245"/>
                <a:gd name="connsiteX94" fmla="*/ 8647748 w 9182100"/>
                <a:gd name="connsiteY94" fmla="*/ 449464 h 544245"/>
                <a:gd name="connsiteX95" fmla="*/ 8852821 w 9182100"/>
                <a:gd name="connsiteY95" fmla="*/ 456132 h 544245"/>
                <a:gd name="connsiteX96" fmla="*/ 8955786 w 9182100"/>
                <a:gd name="connsiteY96" fmla="*/ 458132 h 544245"/>
                <a:gd name="connsiteX97" fmla="*/ 9059227 w 9182100"/>
                <a:gd name="connsiteY97" fmla="*/ 457751 h 544245"/>
                <a:gd name="connsiteX98" fmla="*/ 9182005 w 9182100"/>
                <a:gd name="connsiteY98" fmla="*/ 452512 h 544245"/>
                <a:gd name="connsiteX99" fmla="*/ 9182005 w 9182100"/>
                <a:gd name="connsiteY99" fmla="*/ 154189 h 544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Lst>
              <a:rect l="l" t="t" r="r" b="b"/>
              <a:pathLst>
                <a:path w="9182100" h="544245">
                  <a:moveTo>
                    <a:pt x="9182100" y="154189"/>
                  </a:moveTo>
                  <a:cubicBezTo>
                    <a:pt x="9137618" y="157142"/>
                    <a:pt x="9092851" y="159904"/>
                    <a:pt x="9047702" y="162762"/>
                  </a:cubicBezTo>
                  <a:cubicBezTo>
                    <a:pt x="8917114" y="170668"/>
                    <a:pt x="8784717" y="178002"/>
                    <a:pt x="8652224" y="178287"/>
                  </a:cubicBezTo>
                  <a:cubicBezTo>
                    <a:pt x="8519732" y="178764"/>
                    <a:pt x="8387049" y="171239"/>
                    <a:pt x="8255603" y="161047"/>
                  </a:cubicBezTo>
                  <a:cubicBezTo>
                    <a:pt x="8189881" y="155904"/>
                    <a:pt x="8124539" y="149236"/>
                    <a:pt x="8060722" y="140854"/>
                  </a:cubicBezTo>
                  <a:cubicBezTo>
                    <a:pt x="8044815" y="138759"/>
                    <a:pt x="8029099" y="136473"/>
                    <a:pt x="8013478" y="134187"/>
                  </a:cubicBezTo>
                  <a:lnTo>
                    <a:pt x="7990428" y="130567"/>
                  </a:lnTo>
                  <a:lnTo>
                    <a:pt x="7964139" y="126853"/>
                  </a:lnTo>
                  <a:cubicBezTo>
                    <a:pt x="7946708" y="124376"/>
                    <a:pt x="7928896" y="121709"/>
                    <a:pt x="7911656" y="119518"/>
                  </a:cubicBezTo>
                  <a:lnTo>
                    <a:pt x="7860220" y="113232"/>
                  </a:lnTo>
                  <a:cubicBezTo>
                    <a:pt x="7723728" y="96277"/>
                    <a:pt x="7589044" y="83038"/>
                    <a:pt x="7453884" y="70369"/>
                  </a:cubicBezTo>
                  <a:cubicBezTo>
                    <a:pt x="7318915" y="57701"/>
                    <a:pt x="7184041" y="46366"/>
                    <a:pt x="7048976" y="36556"/>
                  </a:cubicBezTo>
                  <a:cubicBezTo>
                    <a:pt x="6981444" y="31793"/>
                    <a:pt x="6913912" y="26840"/>
                    <a:pt x="6846285" y="22649"/>
                  </a:cubicBezTo>
                  <a:cubicBezTo>
                    <a:pt x="6778657" y="18553"/>
                    <a:pt x="6710934" y="14934"/>
                    <a:pt x="6643212" y="11600"/>
                  </a:cubicBezTo>
                  <a:lnTo>
                    <a:pt x="6541485" y="7314"/>
                  </a:lnTo>
                  <a:cubicBezTo>
                    <a:pt x="6507576" y="5790"/>
                    <a:pt x="6473667" y="4647"/>
                    <a:pt x="6439567" y="3885"/>
                  </a:cubicBezTo>
                  <a:lnTo>
                    <a:pt x="6337459" y="1313"/>
                  </a:lnTo>
                  <a:lnTo>
                    <a:pt x="6234970" y="75"/>
                  </a:lnTo>
                  <a:cubicBezTo>
                    <a:pt x="6166295" y="-116"/>
                    <a:pt x="6097715" y="-116"/>
                    <a:pt x="6027802" y="2265"/>
                  </a:cubicBezTo>
                  <a:cubicBezTo>
                    <a:pt x="5993320" y="3123"/>
                    <a:pt x="5957412" y="4456"/>
                    <a:pt x="5921978" y="6552"/>
                  </a:cubicBezTo>
                  <a:cubicBezTo>
                    <a:pt x="5886546" y="8552"/>
                    <a:pt x="5851112" y="11124"/>
                    <a:pt x="5815965" y="14362"/>
                  </a:cubicBezTo>
                  <a:cubicBezTo>
                    <a:pt x="5674995" y="27126"/>
                    <a:pt x="5538597" y="48938"/>
                    <a:pt x="5408390" y="67036"/>
                  </a:cubicBezTo>
                  <a:cubicBezTo>
                    <a:pt x="5277993" y="85514"/>
                    <a:pt x="5151692" y="99039"/>
                    <a:pt x="5023866" y="103992"/>
                  </a:cubicBezTo>
                  <a:cubicBezTo>
                    <a:pt x="4960049" y="106660"/>
                    <a:pt x="4895946" y="107231"/>
                    <a:pt x="4831556" y="106374"/>
                  </a:cubicBezTo>
                  <a:cubicBezTo>
                    <a:pt x="4767167" y="105231"/>
                    <a:pt x="4702588" y="102468"/>
                    <a:pt x="4637723" y="98754"/>
                  </a:cubicBezTo>
                  <a:cubicBezTo>
                    <a:pt x="4572762" y="95230"/>
                    <a:pt x="4507992" y="88848"/>
                    <a:pt x="4442460" y="83038"/>
                  </a:cubicBezTo>
                  <a:cubicBezTo>
                    <a:pt x="4408837" y="80752"/>
                    <a:pt x="4375214" y="79228"/>
                    <a:pt x="4341686" y="77227"/>
                  </a:cubicBezTo>
                  <a:cubicBezTo>
                    <a:pt x="4308158" y="75227"/>
                    <a:pt x="4274534" y="73417"/>
                    <a:pt x="4241006" y="71989"/>
                  </a:cubicBezTo>
                  <a:cubicBezTo>
                    <a:pt x="4106895" y="65131"/>
                    <a:pt x="3971925" y="59797"/>
                    <a:pt x="3836956" y="54177"/>
                  </a:cubicBezTo>
                  <a:lnTo>
                    <a:pt x="3634549" y="45414"/>
                  </a:lnTo>
                  <a:lnTo>
                    <a:pt x="3533394" y="40461"/>
                  </a:lnTo>
                  <a:lnTo>
                    <a:pt x="3481959" y="37889"/>
                  </a:lnTo>
                  <a:cubicBezTo>
                    <a:pt x="3464719" y="37127"/>
                    <a:pt x="3447479" y="36079"/>
                    <a:pt x="3430238" y="35889"/>
                  </a:cubicBezTo>
                  <a:cubicBezTo>
                    <a:pt x="3292602" y="31126"/>
                    <a:pt x="3156299" y="33603"/>
                    <a:pt x="3020473" y="37603"/>
                  </a:cubicBezTo>
                  <a:cubicBezTo>
                    <a:pt x="2884741" y="41985"/>
                    <a:pt x="2749487" y="48843"/>
                    <a:pt x="2614422" y="56844"/>
                  </a:cubicBezTo>
                  <a:lnTo>
                    <a:pt x="2208657" y="81609"/>
                  </a:lnTo>
                  <a:cubicBezTo>
                    <a:pt x="2073116" y="89991"/>
                    <a:pt x="1937195" y="97515"/>
                    <a:pt x="1800606" y="107612"/>
                  </a:cubicBezTo>
                  <a:cubicBezTo>
                    <a:pt x="1732217" y="112184"/>
                    <a:pt x="1663827" y="117804"/>
                    <a:pt x="1594676" y="124948"/>
                  </a:cubicBezTo>
                  <a:lnTo>
                    <a:pt x="1491996" y="136568"/>
                  </a:lnTo>
                  <a:lnTo>
                    <a:pt x="1442942" y="141902"/>
                  </a:lnTo>
                  <a:lnTo>
                    <a:pt x="1418463" y="144664"/>
                  </a:lnTo>
                  <a:lnTo>
                    <a:pt x="1393984" y="146855"/>
                  </a:lnTo>
                  <a:cubicBezTo>
                    <a:pt x="1263491" y="159142"/>
                    <a:pt x="1134142" y="166667"/>
                    <a:pt x="1006697" y="169810"/>
                  </a:cubicBezTo>
                  <a:cubicBezTo>
                    <a:pt x="942975" y="172001"/>
                    <a:pt x="879729" y="171239"/>
                    <a:pt x="816864" y="170953"/>
                  </a:cubicBezTo>
                  <a:lnTo>
                    <a:pt x="769906" y="169715"/>
                  </a:lnTo>
                  <a:cubicBezTo>
                    <a:pt x="754285" y="169525"/>
                    <a:pt x="738569" y="169048"/>
                    <a:pt x="723043" y="168096"/>
                  </a:cubicBezTo>
                  <a:lnTo>
                    <a:pt x="676370" y="166286"/>
                  </a:lnTo>
                  <a:cubicBezTo>
                    <a:pt x="660845" y="165238"/>
                    <a:pt x="645414" y="164095"/>
                    <a:pt x="629888" y="163333"/>
                  </a:cubicBezTo>
                  <a:cubicBezTo>
                    <a:pt x="568071" y="159047"/>
                    <a:pt x="506540" y="154094"/>
                    <a:pt x="445484" y="146093"/>
                  </a:cubicBezTo>
                  <a:cubicBezTo>
                    <a:pt x="384524" y="137997"/>
                    <a:pt x="323850" y="128091"/>
                    <a:pt x="263366" y="115232"/>
                  </a:cubicBezTo>
                  <a:cubicBezTo>
                    <a:pt x="202787" y="102850"/>
                    <a:pt x="142589" y="87419"/>
                    <a:pt x="81439" y="70369"/>
                  </a:cubicBezTo>
                  <a:cubicBezTo>
                    <a:pt x="66199" y="66178"/>
                    <a:pt x="50864" y="61702"/>
                    <a:pt x="35338" y="57034"/>
                  </a:cubicBezTo>
                  <a:lnTo>
                    <a:pt x="0" y="46652"/>
                  </a:lnTo>
                  <a:lnTo>
                    <a:pt x="0" y="426795"/>
                  </a:lnTo>
                  <a:cubicBezTo>
                    <a:pt x="58198" y="446416"/>
                    <a:pt x="117920" y="464323"/>
                    <a:pt x="178594" y="479658"/>
                  </a:cubicBezTo>
                  <a:cubicBezTo>
                    <a:pt x="319850" y="514901"/>
                    <a:pt x="465582" y="537094"/>
                    <a:pt x="610457" y="542619"/>
                  </a:cubicBezTo>
                  <a:cubicBezTo>
                    <a:pt x="682943" y="545953"/>
                    <a:pt x="755142" y="543762"/>
                    <a:pt x="826865" y="539666"/>
                  </a:cubicBezTo>
                  <a:cubicBezTo>
                    <a:pt x="898398" y="534523"/>
                    <a:pt x="969645" y="526903"/>
                    <a:pt x="1039654" y="515187"/>
                  </a:cubicBezTo>
                  <a:cubicBezTo>
                    <a:pt x="1180052" y="492517"/>
                    <a:pt x="1316736" y="457751"/>
                    <a:pt x="1449705" y="415270"/>
                  </a:cubicBezTo>
                  <a:cubicBezTo>
                    <a:pt x="1483138" y="405364"/>
                    <a:pt x="1515809" y="393172"/>
                    <a:pt x="1548765" y="382123"/>
                  </a:cubicBezTo>
                  <a:lnTo>
                    <a:pt x="1642872" y="349261"/>
                  </a:lnTo>
                  <a:cubicBezTo>
                    <a:pt x="1705261" y="328211"/>
                    <a:pt x="1768983" y="308208"/>
                    <a:pt x="1832991" y="289158"/>
                  </a:cubicBezTo>
                  <a:cubicBezTo>
                    <a:pt x="1961198" y="251821"/>
                    <a:pt x="2091404" y="219435"/>
                    <a:pt x="2222754" y="193623"/>
                  </a:cubicBezTo>
                  <a:cubicBezTo>
                    <a:pt x="2354199" y="168382"/>
                    <a:pt x="2486882" y="149332"/>
                    <a:pt x="2620137" y="138378"/>
                  </a:cubicBezTo>
                  <a:cubicBezTo>
                    <a:pt x="2753392" y="127424"/>
                    <a:pt x="2887123" y="122947"/>
                    <a:pt x="3020473" y="127234"/>
                  </a:cubicBezTo>
                  <a:cubicBezTo>
                    <a:pt x="3087148" y="129043"/>
                    <a:pt x="3153632" y="133711"/>
                    <a:pt x="3219736" y="139807"/>
                  </a:cubicBezTo>
                  <a:cubicBezTo>
                    <a:pt x="3252788" y="143426"/>
                    <a:pt x="3285839" y="146760"/>
                    <a:pt x="3318605" y="151713"/>
                  </a:cubicBezTo>
                  <a:lnTo>
                    <a:pt x="3367754" y="158666"/>
                  </a:lnTo>
                  <a:cubicBezTo>
                    <a:pt x="3384042" y="161238"/>
                    <a:pt x="3400330" y="164000"/>
                    <a:pt x="3416618" y="166858"/>
                  </a:cubicBezTo>
                  <a:cubicBezTo>
                    <a:pt x="3432905" y="169525"/>
                    <a:pt x="3449003" y="172954"/>
                    <a:pt x="3465195" y="176097"/>
                  </a:cubicBezTo>
                  <a:cubicBezTo>
                    <a:pt x="3481483" y="179431"/>
                    <a:pt x="3497199" y="182288"/>
                    <a:pt x="3513868" y="185908"/>
                  </a:cubicBezTo>
                  <a:lnTo>
                    <a:pt x="3612737" y="207625"/>
                  </a:lnTo>
                  <a:lnTo>
                    <a:pt x="3810381" y="252106"/>
                  </a:lnTo>
                  <a:cubicBezTo>
                    <a:pt x="3942112" y="282015"/>
                    <a:pt x="4073843" y="312590"/>
                    <a:pt x="4206621" y="339736"/>
                  </a:cubicBezTo>
                  <a:cubicBezTo>
                    <a:pt x="4239768" y="346785"/>
                    <a:pt x="4272915" y="353452"/>
                    <a:pt x="4306062" y="359834"/>
                  </a:cubicBezTo>
                  <a:cubicBezTo>
                    <a:pt x="4339209" y="366216"/>
                    <a:pt x="4372356" y="372979"/>
                    <a:pt x="4405503" y="378979"/>
                  </a:cubicBezTo>
                  <a:cubicBezTo>
                    <a:pt x="4473416" y="389266"/>
                    <a:pt x="4542378" y="398410"/>
                    <a:pt x="4611529" y="405745"/>
                  </a:cubicBezTo>
                  <a:cubicBezTo>
                    <a:pt x="4749832" y="420794"/>
                    <a:pt x="4890326" y="428795"/>
                    <a:pt x="5031677" y="427462"/>
                  </a:cubicBezTo>
                  <a:cubicBezTo>
                    <a:pt x="5102352" y="426985"/>
                    <a:pt x="5173028" y="423747"/>
                    <a:pt x="5243227" y="418699"/>
                  </a:cubicBezTo>
                  <a:cubicBezTo>
                    <a:pt x="5313427" y="413650"/>
                    <a:pt x="5382959" y="406030"/>
                    <a:pt x="5451062" y="398029"/>
                  </a:cubicBezTo>
                  <a:cubicBezTo>
                    <a:pt x="5587651" y="381551"/>
                    <a:pt x="5717381" y="362501"/>
                    <a:pt x="5844635" y="353071"/>
                  </a:cubicBezTo>
                  <a:cubicBezTo>
                    <a:pt x="5876544" y="350690"/>
                    <a:pt x="5908262" y="348404"/>
                    <a:pt x="5939981" y="346975"/>
                  </a:cubicBezTo>
                  <a:cubicBezTo>
                    <a:pt x="5971794" y="345356"/>
                    <a:pt x="6003036" y="344308"/>
                    <a:pt x="6035898" y="344118"/>
                  </a:cubicBezTo>
                  <a:cubicBezTo>
                    <a:pt x="6100477" y="343070"/>
                    <a:pt x="6166390" y="343356"/>
                    <a:pt x="6232303" y="343642"/>
                  </a:cubicBezTo>
                  <a:cubicBezTo>
                    <a:pt x="6364415" y="344880"/>
                    <a:pt x="6497669" y="347833"/>
                    <a:pt x="6630924" y="351071"/>
                  </a:cubicBezTo>
                  <a:lnTo>
                    <a:pt x="6831140" y="356596"/>
                  </a:lnTo>
                  <a:lnTo>
                    <a:pt x="7031545" y="362501"/>
                  </a:lnTo>
                  <a:cubicBezTo>
                    <a:pt x="7165086" y="367454"/>
                    <a:pt x="7298818" y="371835"/>
                    <a:pt x="7432262" y="378408"/>
                  </a:cubicBezTo>
                  <a:cubicBezTo>
                    <a:pt x="7565518" y="384790"/>
                    <a:pt x="7699153" y="392124"/>
                    <a:pt x="7830312" y="402506"/>
                  </a:cubicBezTo>
                  <a:lnTo>
                    <a:pt x="7879270" y="406792"/>
                  </a:lnTo>
                  <a:lnTo>
                    <a:pt x="7926895" y="411745"/>
                  </a:lnTo>
                  <a:lnTo>
                    <a:pt x="7977569" y="417175"/>
                  </a:lnTo>
                  <a:cubicBezTo>
                    <a:pt x="7995380" y="418984"/>
                    <a:pt x="8013097" y="420699"/>
                    <a:pt x="8030623" y="422127"/>
                  </a:cubicBezTo>
                  <a:cubicBezTo>
                    <a:pt x="8100632" y="427843"/>
                    <a:pt x="8169402" y="431748"/>
                    <a:pt x="8237982" y="435177"/>
                  </a:cubicBezTo>
                  <a:cubicBezTo>
                    <a:pt x="8375047" y="442035"/>
                    <a:pt x="8511254" y="444511"/>
                    <a:pt x="8647748" y="449464"/>
                  </a:cubicBezTo>
                  <a:cubicBezTo>
                    <a:pt x="8715946" y="451750"/>
                    <a:pt x="8784336" y="454513"/>
                    <a:pt x="8852821" y="456132"/>
                  </a:cubicBezTo>
                  <a:cubicBezTo>
                    <a:pt x="8887111" y="456989"/>
                    <a:pt x="8921401" y="457751"/>
                    <a:pt x="8955786" y="458132"/>
                  </a:cubicBezTo>
                  <a:cubicBezTo>
                    <a:pt x="8990171" y="458323"/>
                    <a:pt x="9024651" y="458227"/>
                    <a:pt x="9059227" y="457751"/>
                  </a:cubicBezTo>
                  <a:cubicBezTo>
                    <a:pt x="9099995" y="456989"/>
                    <a:pt x="9140857" y="455275"/>
                    <a:pt x="9182005" y="452512"/>
                  </a:cubicBezTo>
                  <a:lnTo>
                    <a:pt x="9182005" y="154189"/>
                  </a:lnTo>
                  <a:close/>
                </a:path>
              </a:pathLst>
            </a:custGeom>
            <a:solidFill>
              <a:schemeClr val="bg1">
                <a:alpha val="30000"/>
              </a:schemeClr>
            </a:solidFill>
            <a:ln w="9525" cap="flat">
              <a:noFill/>
              <a:prstDash val="solid"/>
              <a:miter/>
            </a:ln>
          </p:spPr>
          <p:txBody>
            <a:bodyPr rtlCol="0" anchor="ctr"/>
            <a:lstStyle/>
            <a:p>
              <a:endParaRPr lang="en-US"/>
            </a:p>
          </p:txBody>
        </p:sp>
        <p:sp>
          <p:nvSpPr>
            <p:cNvPr id="2059" name="Freeform: Shape 76">
              <a:extLst>
                <a:ext uri="{FF2B5EF4-FFF2-40B4-BE49-F238E27FC236}">
                  <a16:creationId xmlns:a16="http://schemas.microsoft.com/office/drawing/2014/main" id="{5EF4DD4B-217B-4346-A2B8-4327936399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324550"/>
              <a:ext cx="9182100" cy="765639"/>
            </a:xfrm>
            <a:custGeom>
              <a:avLst/>
              <a:gdLst>
                <a:gd name="connsiteX0" fmla="*/ 9182100 w 9182100"/>
                <a:gd name="connsiteY0" fmla="*/ 351088 h 765639"/>
                <a:gd name="connsiteX1" fmla="*/ 9178480 w 9182100"/>
                <a:gd name="connsiteY1" fmla="*/ 350993 h 765639"/>
                <a:gd name="connsiteX2" fmla="*/ 8783955 w 9182100"/>
                <a:gd name="connsiteY2" fmla="*/ 327561 h 765639"/>
                <a:gd name="connsiteX3" fmla="*/ 8390763 w 9182100"/>
                <a:gd name="connsiteY3" fmla="*/ 288795 h 765639"/>
                <a:gd name="connsiteX4" fmla="*/ 8199502 w 9182100"/>
                <a:gd name="connsiteY4" fmla="*/ 262601 h 765639"/>
                <a:gd name="connsiteX5" fmla="*/ 8153972 w 9182100"/>
                <a:gd name="connsiteY5" fmla="*/ 254886 h 765639"/>
                <a:gd name="connsiteX6" fmla="*/ 8131588 w 9182100"/>
                <a:gd name="connsiteY6" fmla="*/ 250790 h 765639"/>
                <a:gd name="connsiteX7" fmla="*/ 8104632 w 9182100"/>
                <a:gd name="connsiteY7" fmla="*/ 246504 h 765639"/>
                <a:gd name="connsiteX8" fmla="*/ 8050911 w 9182100"/>
                <a:gd name="connsiteY8" fmla="*/ 238217 h 765639"/>
                <a:gd name="connsiteX9" fmla="*/ 7998810 w 9182100"/>
                <a:gd name="connsiteY9" fmla="*/ 230978 h 765639"/>
                <a:gd name="connsiteX10" fmla="*/ 7589902 w 9182100"/>
                <a:gd name="connsiteY10" fmla="*/ 183925 h 765639"/>
                <a:gd name="connsiteX11" fmla="*/ 7183469 w 9182100"/>
                <a:gd name="connsiteY11" fmla="*/ 147634 h 765639"/>
                <a:gd name="connsiteX12" fmla="*/ 6775990 w 9182100"/>
                <a:gd name="connsiteY12" fmla="*/ 119821 h 765639"/>
                <a:gd name="connsiteX13" fmla="*/ 6364795 w 9182100"/>
                <a:gd name="connsiteY13" fmla="*/ 102391 h 765639"/>
                <a:gd name="connsiteX14" fmla="*/ 6154293 w 9182100"/>
                <a:gd name="connsiteY14" fmla="*/ 100581 h 765639"/>
                <a:gd name="connsiteX15" fmla="*/ 6100287 w 9182100"/>
                <a:gd name="connsiteY15" fmla="*/ 101343 h 765639"/>
                <a:gd name="connsiteX16" fmla="*/ 6045327 w 9182100"/>
                <a:gd name="connsiteY16" fmla="*/ 103438 h 765639"/>
                <a:gd name="connsiteX17" fmla="*/ 5935980 w 9182100"/>
                <a:gd name="connsiteY17" fmla="*/ 110296 h 765639"/>
                <a:gd name="connsiteX18" fmla="*/ 5523357 w 9182100"/>
                <a:gd name="connsiteY18" fmla="*/ 157635 h 765639"/>
                <a:gd name="connsiteX19" fmla="*/ 5149882 w 9182100"/>
                <a:gd name="connsiteY19" fmla="*/ 185639 h 765639"/>
                <a:gd name="connsiteX20" fmla="*/ 4777073 w 9182100"/>
                <a:gd name="connsiteY20" fmla="*/ 170685 h 765639"/>
                <a:gd name="connsiteX21" fmla="*/ 4729925 w 9182100"/>
                <a:gd name="connsiteY21" fmla="*/ 166208 h 765639"/>
                <a:gd name="connsiteX22" fmla="*/ 4682585 w 9182100"/>
                <a:gd name="connsiteY22" fmla="*/ 161064 h 765639"/>
                <a:gd name="connsiteX23" fmla="*/ 4635151 w 9182100"/>
                <a:gd name="connsiteY23" fmla="*/ 155445 h 765639"/>
                <a:gd name="connsiteX24" fmla="*/ 4611434 w 9182100"/>
                <a:gd name="connsiteY24" fmla="*/ 152492 h 765639"/>
                <a:gd name="connsiteX25" fmla="*/ 4587145 w 9182100"/>
                <a:gd name="connsiteY25" fmla="*/ 149349 h 765639"/>
                <a:gd name="connsiteX26" fmla="*/ 4387977 w 9182100"/>
                <a:gd name="connsiteY26" fmla="*/ 122774 h 765639"/>
                <a:gd name="connsiteX27" fmla="*/ 3989356 w 9182100"/>
                <a:gd name="connsiteY27" fmla="*/ 68577 h 765639"/>
                <a:gd name="connsiteX28" fmla="*/ 3789140 w 9182100"/>
                <a:gd name="connsiteY28" fmla="*/ 42192 h 765639"/>
                <a:gd name="connsiteX29" fmla="*/ 3689033 w 9182100"/>
                <a:gd name="connsiteY29" fmla="*/ 29143 h 765639"/>
                <a:gd name="connsiteX30" fmla="*/ 3634835 w 9182100"/>
                <a:gd name="connsiteY30" fmla="*/ 22571 h 765639"/>
                <a:gd name="connsiteX31" fmla="*/ 3579876 w 9182100"/>
                <a:gd name="connsiteY31" fmla="*/ 16856 h 765639"/>
                <a:gd name="connsiteX32" fmla="*/ 3147441 w 9182100"/>
                <a:gd name="connsiteY32" fmla="*/ 473 h 765639"/>
                <a:gd name="connsiteX33" fmla="*/ 2724722 w 9182100"/>
                <a:gd name="connsiteY33" fmla="*/ 22857 h 765639"/>
                <a:gd name="connsiteX34" fmla="*/ 1898428 w 9182100"/>
                <a:gd name="connsiteY34" fmla="*/ 147730 h 765639"/>
                <a:gd name="connsiteX35" fmla="*/ 1692878 w 9182100"/>
                <a:gd name="connsiteY35" fmla="*/ 195069 h 765639"/>
                <a:gd name="connsiteX36" fmla="*/ 1640205 w 9182100"/>
                <a:gd name="connsiteY36" fmla="*/ 208785 h 765639"/>
                <a:gd name="connsiteX37" fmla="*/ 1592294 w 9182100"/>
                <a:gd name="connsiteY37" fmla="*/ 221643 h 765639"/>
                <a:gd name="connsiteX38" fmla="*/ 1500092 w 9182100"/>
                <a:gd name="connsiteY38" fmla="*/ 245551 h 765639"/>
                <a:gd name="connsiteX39" fmla="*/ 1130046 w 9182100"/>
                <a:gd name="connsiteY39" fmla="*/ 318227 h 765639"/>
                <a:gd name="connsiteX40" fmla="*/ 944880 w 9182100"/>
                <a:gd name="connsiteY40" fmla="*/ 337658 h 765639"/>
                <a:gd name="connsiteX41" fmla="*/ 852583 w 9182100"/>
                <a:gd name="connsiteY41" fmla="*/ 341944 h 765639"/>
                <a:gd name="connsiteX42" fmla="*/ 760476 w 9182100"/>
                <a:gd name="connsiteY42" fmla="*/ 343087 h 765639"/>
                <a:gd name="connsiteX43" fmla="*/ 577215 w 9182100"/>
                <a:gd name="connsiteY43" fmla="*/ 332800 h 765639"/>
                <a:gd name="connsiteX44" fmla="*/ 394907 w 9182100"/>
                <a:gd name="connsiteY44" fmla="*/ 305463 h 765639"/>
                <a:gd name="connsiteX45" fmla="*/ 211265 w 9182100"/>
                <a:gd name="connsiteY45" fmla="*/ 261363 h 765639"/>
                <a:gd name="connsiteX46" fmla="*/ 17526 w 9182100"/>
                <a:gd name="connsiteY46" fmla="*/ 204880 h 765639"/>
                <a:gd name="connsiteX47" fmla="*/ 0 w 9182100"/>
                <a:gd name="connsiteY47" fmla="*/ 199927 h 765639"/>
                <a:gd name="connsiteX48" fmla="*/ 0 w 9182100"/>
                <a:gd name="connsiteY48" fmla="*/ 526920 h 765639"/>
                <a:gd name="connsiteX49" fmla="*/ 100298 w 9182100"/>
                <a:gd name="connsiteY49" fmla="*/ 571973 h 765639"/>
                <a:gd name="connsiteX50" fmla="*/ 301562 w 9182100"/>
                <a:gd name="connsiteY50" fmla="*/ 649697 h 765639"/>
                <a:gd name="connsiteX51" fmla="*/ 731044 w 9182100"/>
                <a:gd name="connsiteY51" fmla="*/ 746947 h 765639"/>
                <a:gd name="connsiteX52" fmla="*/ 1168241 w 9182100"/>
                <a:gd name="connsiteY52" fmla="*/ 762759 h 765639"/>
                <a:gd name="connsiteX53" fmla="*/ 1596581 w 9182100"/>
                <a:gd name="connsiteY53" fmla="*/ 716944 h 765639"/>
                <a:gd name="connsiteX54" fmla="*/ 1701641 w 9182100"/>
                <a:gd name="connsiteY54" fmla="*/ 697894 h 765639"/>
                <a:gd name="connsiteX55" fmla="*/ 1752124 w 9182100"/>
                <a:gd name="connsiteY55" fmla="*/ 688273 h 765639"/>
                <a:gd name="connsiteX56" fmla="*/ 1797939 w 9182100"/>
                <a:gd name="connsiteY56" fmla="*/ 679891 h 765639"/>
                <a:gd name="connsiteX57" fmla="*/ 1988630 w 9182100"/>
                <a:gd name="connsiteY57" fmla="*/ 649316 h 765639"/>
                <a:gd name="connsiteX58" fmla="*/ 2376297 w 9182100"/>
                <a:gd name="connsiteY58" fmla="*/ 601691 h 765639"/>
                <a:gd name="connsiteX59" fmla="*/ 2570416 w 9182100"/>
                <a:gd name="connsiteY59" fmla="*/ 584165 h 765639"/>
                <a:gd name="connsiteX60" fmla="*/ 2764155 w 9182100"/>
                <a:gd name="connsiteY60" fmla="*/ 571497 h 765639"/>
                <a:gd name="connsiteX61" fmla="*/ 2956941 w 9182100"/>
                <a:gd name="connsiteY61" fmla="*/ 564163 h 765639"/>
                <a:gd name="connsiteX62" fmla="*/ 3148298 w 9182100"/>
                <a:gd name="connsiteY62" fmla="*/ 562639 h 765639"/>
                <a:gd name="connsiteX63" fmla="*/ 3337274 w 9182100"/>
                <a:gd name="connsiteY63" fmla="*/ 568544 h 765639"/>
                <a:gd name="connsiteX64" fmla="*/ 3522345 w 9182100"/>
                <a:gd name="connsiteY64" fmla="*/ 583308 h 765639"/>
                <a:gd name="connsiteX65" fmla="*/ 3567779 w 9182100"/>
                <a:gd name="connsiteY65" fmla="*/ 588642 h 765639"/>
                <a:gd name="connsiteX66" fmla="*/ 3613785 w 9182100"/>
                <a:gd name="connsiteY66" fmla="*/ 594357 h 765639"/>
                <a:gd name="connsiteX67" fmla="*/ 3713798 w 9182100"/>
                <a:gd name="connsiteY67" fmla="*/ 607882 h 765639"/>
                <a:gd name="connsiteX68" fmla="*/ 3913823 w 9182100"/>
                <a:gd name="connsiteY68" fmla="*/ 634838 h 765639"/>
                <a:gd name="connsiteX69" fmla="*/ 4315873 w 9182100"/>
                <a:gd name="connsiteY69" fmla="*/ 686273 h 765639"/>
                <a:gd name="connsiteX70" fmla="*/ 4517422 w 9182100"/>
                <a:gd name="connsiteY70" fmla="*/ 710086 h 765639"/>
                <a:gd name="connsiteX71" fmla="*/ 4728972 w 9182100"/>
                <a:gd name="connsiteY71" fmla="*/ 731422 h 765639"/>
                <a:gd name="connsiteX72" fmla="*/ 5162931 w 9182100"/>
                <a:gd name="connsiteY72" fmla="*/ 744185 h 765639"/>
                <a:gd name="connsiteX73" fmla="*/ 5594033 w 9182100"/>
                <a:gd name="connsiteY73" fmla="*/ 706466 h 765639"/>
                <a:gd name="connsiteX74" fmla="*/ 5982939 w 9182100"/>
                <a:gd name="connsiteY74" fmla="*/ 655793 h 765639"/>
                <a:gd name="connsiteX75" fmla="*/ 6075045 w 9182100"/>
                <a:gd name="connsiteY75" fmla="*/ 648459 h 765639"/>
                <a:gd name="connsiteX76" fmla="*/ 6167819 w 9182100"/>
                <a:gd name="connsiteY76" fmla="*/ 643887 h 765639"/>
                <a:gd name="connsiteX77" fmla="*/ 6361081 w 9182100"/>
                <a:gd name="connsiteY77" fmla="*/ 639124 h 765639"/>
                <a:gd name="connsiteX78" fmla="*/ 6757321 w 9182100"/>
                <a:gd name="connsiteY78" fmla="*/ 640458 h 765639"/>
                <a:gd name="connsiteX79" fmla="*/ 7156704 w 9182100"/>
                <a:gd name="connsiteY79" fmla="*/ 649030 h 765639"/>
                <a:gd name="connsiteX80" fmla="*/ 7556373 w 9182100"/>
                <a:gd name="connsiteY80" fmla="*/ 662365 h 765639"/>
                <a:gd name="connsiteX81" fmla="*/ 7952328 w 9182100"/>
                <a:gd name="connsiteY81" fmla="*/ 682177 h 765639"/>
                <a:gd name="connsiteX82" fmla="*/ 8000714 w 9182100"/>
                <a:gd name="connsiteY82" fmla="*/ 685511 h 765639"/>
                <a:gd name="connsiteX83" fmla="*/ 8047196 w 9182100"/>
                <a:gd name="connsiteY83" fmla="*/ 689416 h 765639"/>
                <a:gd name="connsiteX84" fmla="*/ 8097965 w 9182100"/>
                <a:gd name="connsiteY84" fmla="*/ 693893 h 765639"/>
                <a:gd name="connsiteX85" fmla="*/ 8152733 w 9182100"/>
                <a:gd name="connsiteY85" fmla="*/ 697894 h 765639"/>
                <a:gd name="connsiteX86" fmla="*/ 8363903 w 9182100"/>
                <a:gd name="connsiteY86" fmla="*/ 705133 h 765639"/>
                <a:gd name="connsiteX87" fmla="*/ 8777764 w 9182100"/>
                <a:gd name="connsiteY87" fmla="*/ 698084 h 765639"/>
                <a:gd name="connsiteX88" fmla="*/ 9182005 w 9182100"/>
                <a:gd name="connsiteY88" fmla="*/ 668366 h 765639"/>
                <a:gd name="connsiteX89" fmla="*/ 9182005 w 9182100"/>
                <a:gd name="connsiteY89" fmla="*/ 351088 h 765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9182100" h="765639">
                  <a:moveTo>
                    <a:pt x="9182100" y="351088"/>
                  </a:moveTo>
                  <a:cubicBezTo>
                    <a:pt x="9180862" y="351088"/>
                    <a:pt x="9179719" y="350993"/>
                    <a:pt x="9178480" y="350993"/>
                  </a:cubicBezTo>
                  <a:cubicBezTo>
                    <a:pt x="9047607" y="346421"/>
                    <a:pt x="8915591" y="337944"/>
                    <a:pt x="8783955" y="327561"/>
                  </a:cubicBezTo>
                  <a:cubicBezTo>
                    <a:pt x="8652320" y="316894"/>
                    <a:pt x="8520589" y="304416"/>
                    <a:pt x="8390763" y="288795"/>
                  </a:cubicBezTo>
                  <a:cubicBezTo>
                    <a:pt x="8325898" y="281175"/>
                    <a:pt x="8261509" y="272602"/>
                    <a:pt x="8199502" y="262601"/>
                  </a:cubicBezTo>
                  <a:cubicBezTo>
                    <a:pt x="8184070" y="260029"/>
                    <a:pt x="8168831" y="257553"/>
                    <a:pt x="8153972" y="254886"/>
                  </a:cubicBezTo>
                  <a:lnTo>
                    <a:pt x="8131588" y="250790"/>
                  </a:lnTo>
                  <a:lnTo>
                    <a:pt x="8104632" y="246504"/>
                  </a:lnTo>
                  <a:cubicBezTo>
                    <a:pt x="8086725" y="243741"/>
                    <a:pt x="8068247" y="240598"/>
                    <a:pt x="8050911" y="238217"/>
                  </a:cubicBezTo>
                  <a:lnTo>
                    <a:pt x="7998810" y="230978"/>
                  </a:lnTo>
                  <a:cubicBezTo>
                    <a:pt x="7860697" y="212023"/>
                    <a:pt x="7725633" y="198021"/>
                    <a:pt x="7589902" y="183925"/>
                  </a:cubicBezTo>
                  <a:cubicBezTo>
                    <a:pt x="7454360" y="170304"/>
                    <a:pt x="7319010" y="158779"/>
                    <a:pt x="7183469" y="147634"/>
                  </a:cubicBezTo>
                  <a:cubicBezTo>
                    <a:pt x="7047929" y="137252"/>
                    <a:pt x="6912198" y="127632"/>
                    <a:pt x="6775990" y="119821"/>
                  </a:cubicBezTo>
                  <a:cubicBezTo>
                    <a:pt x="6639592" y="112582"/>
                    <a:pt x="6503194" y="105439"/>
                    <a:pt x="6364795" y="102391"/>
                  </a:cubicBezTo>
                  <a:cubicBezTo>
                    <a:pt x="6295263" y="101057"/>
                    <a:pt x="6225826" y="99819"/>
                    <a:pt x="6154293" y="100581"/>
                  </a:cubicBezTo>
                  <a:cubicBezTo>
                    <a:pt x="6136577" y="100581"/>
                    <a:pt x="6118860" y="100581"/>
                    <a:pt x="6100287" y="101343"/>
                  </a:cubicBezTo>
                  <a:cubicBezTo>
                    <a:pt x="6081903" y="101819"/>
                    <a:pt x="6063615" y="102486"/>
                    <a:pt x="6045327" y="103438"/>
                  </a:cubicBezTo>
                  <a:cubicBezTo>
                    <a:pt x="6008656" y="104962"/>
                    <a:pt x="5972175" y="107439"/>
                    <a:pt x="5935980" y="110296"/>
                  </a:cubicBezTo>
                  <a:cubicBezTo>
                    <a:pt x="5790724" y="121631"/>
                    <a:pt x="5651659" y="142110"/>
                    <a:pt x="5523357" y="157635"/>
                  </a:cubicBezTo>
                  <a:cubicBezTo>
                    <a:pt x="5394484" y="173542"/>
                    <a:pt x="5273040" y="183543"/>
                    <a:pt x="5149882" y="185639"/>
                  </a:cubicBezTo>
                  <a:cubicBezTo>
                    <a:pt x="5027010" y="187925"/>
                    <a:pt x="4902803" y="182210"/>
                    <a:pt x="4777073" y="170685"/>
                  </a:cubicBezTo>
                  <a:lnTo>
                    <a:pt x="4729925" y="166208"/>
                  </a:lnTo>
                  <a:lnTo>
                    <a:pt x="4682585" y="161064"/>
                  </a:lnTo>
                  <a:cubicBezTo>
                    <a:pt x="4666869" y="159445"/>
                    <a:pt x="4650963" y="157350"/>
                    <a:pt x="4635151" y="155445"/>
                  </a:cubicBezTo>
                  <a:lnTo>
                    <a:pt x="4611434" y="152492"/>
                  </a:lnTo>
                  <a:cubicBezTo>
                    <a:pt x="4603623" y="151539"/>
                    <a:pt x="4595622" y="150587"/>
                    <a:pt x="4587145" y="149349"/>
                  </a:cubicBezTo>
                  <a:lnTo>
                    <a:pt x="4387977" y="122774"/>
                  </a:lnTo>
                  <a:lnTo>
                    <a:pt x="3989356" y="68577"/>
                  </a:lnTo>
                  <a:lnTo>
                    <a:pt x="3789140" y="42192"/>
                  </a:lnTo>
                  <a:lnTo>
                    <a:pt x="3689033" y="29143"/>
                  </a:lnTo>
                  <a:lnTo>
                    <a:pt x="3634835" y="22571"/>
                  </a:lnTo>
                  <a:cubicBezTo>
                    <a:pt x="3616452" y="20285"/>
                    <a:pt x="3598069" y="18380"/>
                    <a:pt x="3579876" y="16856"/>
                  </a:cubicBezTo>
                  <a:cubicBezTo>
                    <a:pt x="3433667" y="3140"/>
                    <a:pt x="3289840" y="-1622"/>
                    <a:pt x="3147441" y="473"/>
                  </a:cubicBezTo>
                  <a:cubicBezTo>
                    <a:pt x="3005138" y="2283"/>
                    <a:pt x="2864263" y="10188"/>
                    <a:pt x="2724722" y="22857"/>
                  </a:cubicBezTo>
                  <a:cubicBezTo>
                    <a:pt x="2445353" y="48098"/>
                    <a:pt x="2171129" y="90198"/>
                    <a:pt x="1898428" y="147730"/>
                  </a:cubicBezTo>
                  <a:cubicBezTo>
                    <a:pt x="1830134" y="162208"/>
                    <a:pt x="1762030" y="177448"/>
                    <a:pt x="1692878" y="195069"/>
                  </a:cubicBezTo>
                  <a:lnTo>
                    <a:pt x="1640205" y="208785"/>
                  </a:lnTo>
                  <a:lnTo>
                    <a:pt x="1592294" y="221643"/>
                  </a:lnTo>
                  <a:cubicBezTo>
                    <a:pt x="1561624" y="229740"/>
                    <a:pt x="1530858" y="238503"/>
                    <a:pt x="1500092" y="245551"/>
                  </a:cubicBezTo>
                  <a:cubicBezTo>
                    <a:pt x="1377125" y="276412"/>
                    <a:pt x="1253490" y="300987"/>
                    <a:pt x="1130046" y="318227"/>
                  </a:cubicBezTo>
                  <a:cubicBezTo>
                    <a:pt x="1068229" y="326895"/>
                    <a:pt x="1006602" y="333086"/>
                    <a:pt x="944880" y="337658"/>
                  </a:cubicBezTo>
                  <a:cubicBezTo>
                    <a:pt x="914114" y="339277"/>
                    <a:pt x="883253" y="341563"/>
                    <a:pt x="852583" y="341944"/>
                  </a:cubicBezTo>
                  <a:cubicBezTo>
                    <a:pt x="821817" y="343278"/>
                    <a:pt x="791147" y="342992"/>
                    <a:pt x="760476" y="343087"/>
                  </a:cubicBezTo>
                  <a:cubicBezTo>
                    <a:pt x="699230" y="342135"/>
                    <a:pt x="638175" y="338706"/>
                    <a:pt x="577215" y="332800"/>
                  </a:cubicBezTo>
                  <a:cubicBezTo>
                    <a:pt x="516255" y="326895"/>
                    <a:pt x="455771" y="317179"/>
                    <a:pt x="394907" y="305463"/>
                  </a:cubicBezTo>
                  <a:cubicBezTo>
                    <a:pt x="334137" y="293557"/>
                    <a:pt x="273368" y="278412"/>
                    <a:pt x="211265" y="261363"/>
                  </a:cubicBezTo>
                  <a:cubicBezTo>
                    <a:pt x="149066" y="244123"/>
                    <a:pt x="85820" y="224310"/>
                    <a:pt x="17526" y="204880"/>
                  </a:cubicBezTo>
                  <a:cubicBezTo>
                    <a:pt x="11716" y="203165"/>
                    <a:pt x="5906" y="201546"/>
                    <a:pt x="0" y="199927"/>
                  </a:cubicBezTo>
                  <a:lnTo>
                    <a:pt x="0" y="526920"/>
                  </a:lnTo>
                  <a:cubicBezTo>
                    <a:pt x="32576" y="541874"/>
                    <a:pt x="66104" y="557114"/>
                    <a:pt x="100298" y="571973"/>
                  </a:cubicBezTo>
                  <a:cubicBezTo>
                    <a:pt x="164973" y="600167"/>
                    <a:pt x="232410" y="626456"/>
                    <a:pt x="301562" y="649697"/>
                  </a:cubicBezTo>
                  <a:cubicBezTo>
                    <a:pt x="439865" y="696655"/>
                    <a:pt x="585216" y="728754"/>
                    <a:pt x="731044" y="746947"/>
                  </a:cubicBezTo>
                  <a:cubicBezTo>
                    <a:pt x="876967" y="764664"/>
                    <a:pt x="1023652" y="769426"/>
                    <a:pt x="1168241" y="762759"/>
                  </a:cubicBezTo>
                  <a:cubicBezTo>
                    <a:pt x="1313021" y="756663"/>
                    <a:pt x="1455896" y="740185"/>
                    <a:pt x="1596581" y="716944"/>
                  </a:cubicBezTo>
                  <a:cubicBezTo>
                    <a:pt x="1632014" y="711610"/>
                    <a:pt x="1666685" y="704371"/>
                    <a:pt x="1701641" y="697894"/>
                  </a:cubicBezTo>
                  <a:lnTo>
                    <a:pt x="1752124" y="688273"/>
                  </a:lnTo>
                  <a:lnTo>
                    <a:pt x="1797939" y="679891"/>
                  </a:lnTo>
                  <a:cubicBezTo>
                    <a:pt x="1860328" y="669128"/>
                    <a:pt x="1924431" y="658746"/>
                    <a:pt x="1988630" y="649316"/>
                  </a:cubicBezTo>
                  <a:cubicBezTo>
                    <a:pt x="2117217" y="630838"/>
                    <a:pt x="2246852" y="614645"/>
                    <a:pt x="2376297" y="601691"/>
                  </a:cubicBezTo>
                  <a:cubicBezTo>
                    <a:pt x="2441067" y="595214"/>
                    <a:pt x="2505742" y="589118"/>
                    <a:pt x="2570416" y="584165"/>
                  </a:cubicBezTo>
                  <a:cubicBezTo>
                    <a:pt x="2635091" y="579402"/>
                    <a:pt x="2699671" y="574831"/>
                    <a:pt x="2764155" y="571497"/>
                  </a:cubicBezTo>
                  <a:cubicBezTo>
                    <a:pt x="2828639" y="568068"/>
                    <a:pt x="2892933" y="565401"/>
                    <a:pt x="2956941" y="564163"/>
                  </a:cubicBezTo>
                  <a:cubicBezTo>
                    <a:pt x="3021045" y="562353"/>
                    <a:pt x="3084766" y="561972"/>
                    <a:pt x="3148298" y="562639"/>
                  </a:cubicBezTo>
                  <a:cubicBezTo>
                    <a:pt x="3211735" y="563305"/>
                    <a:pt x="3274695" y="565591"/>
                    <a:pt x="3337274" y="568544"/>
                  </a:cubicBezTo>
                  <a:cubicBezTo>
                    <a:pt x="3399568" y="572259"/>
                    <a:pt x="3461671" y="576259"/>
                    <a:pt x="3522345" y="583308"/>
                  </a:cubicBezTo>
                  <a:cubicBezTo>
                    <a:pt x="3537680" y="584737"/>
                    <a:pt x="3552730" y="586737"/>
                    <a:pt x="3567779" y="588642"/>
                  </a:cubicBezTo>
                  <a:lnTo>
                    <a:pt x="3613785" y="594357"/>
                  </a:lnTo>
                  <a:lnTo>
                    <a:pt x="3713798" y="607882"/>
                  </a:lnTo>
                  <a:lnTo>
                    <a:pt x="3913823" y="634838"/>
                  </a:lnTo>
                  <a:cubicBezTo>
                    <a:pt x="4047268" y="652078"/>
                    <a:pt x="4180904" y="670366"/>
                    <a:pt x="4315873" y="686273"/>
                  </a:cubicBezTo>
                  <a:lnTo>
                    <a:pt x="4517422" y="710086"/>
                  </a:lnTo>
                  <a:cubicBezTo>
                    <a:pt x="4586573" y="717896"/>
                    <a:pt x="4657916" y="725992"/>
                    <a:pt x="4728972" y="731422"/>
                  </a:cubicBezTo>
                  <a:cubicBezTo>
                    <a:pt x="4871371" y="743042"/>
                    <a:pt x="5016627" y="748376"/>
                    <a:pt x="5162931" y="744185"/>
                  </a:cubicBezTo>
                  <a:cubicBezTo>
                    <a:pt x="5308949" y="740566"/>
                    <a:pt x="5456111" y="725611"/>
                    <a:pt x="5594033" y="706466"/>
                  </a:cubicBezTo>
                  <a:cubicBezTo>
                    <a:pt x="5732621" y="687511"/>
                    <a:pt x="5859876" y="667033"/>
                    <a:pt x="5982939" y="655793"/>
                  </a:cubicBezTo>
                  <a:cubicBezTo>
                    <a:pt x="6013799" y="652936"/>
                    <a:pt x="6044375" y="650364"/>
                    <a:pt x="6075045" y="648459"/>
                  </a:cubicBezTo>
                  <a:cubicBezTo>
                    <a:pt x="6105906" y="646363"/>
                    <a:pt x="6135529" y="645125"/>
                    <a:pt x="6167819" y="643887"/>
                  </a:cubicBezTo>
                  <a:cubicBezTo>
                    <a:pt x="6230779" y="641125"/>
                    <a:pt x="6295930" y="640077"/>
                    <a:pt x="6361081" y="639124"/>
                  </a:cubicBezTo>
                  <a:cubicBezTo>
                    <a:pt x="6491955" y="637981"/>
                    <a:pt x="6624638" y="638553"/>
                    <a:pt x="6757321" y="640458"/>
                  </a:cubicBezTo>
                  <a:cubicBezTo>
                    <a:pt x="6890195" y="642553"/>
                    <a:pt x="7023449" y="645030"/>
                    <a:pt x="7156704" y="649030"/>
                  </a:cubicBezTo>
                  <a:cubicBezTo>
                    <a:pt x="7289959" y="652650"/>
                    <a:pt x="7423404" y="656841"/>
                    <a:pt x="7556373" y="662365"/>
                  </a:cubicBezTo>
                  <a:cubicBezTo>
                    <a:pt x="7689152" y="667509"/>
                    <a:pt x="7822502" y="673986"/>
                    <a:pt x="7952328" y="682177"/>
                  </a:cubicBezTo>
                  <a:lnTo>
                    <a:pt x="8000714" y="685511"/>
                  </a:lnTo>
                  <a:cubicBezTo>
                    <a:pt x="8016811" y="686654"/>
                    <a:pt x="8031670" y="688178"/>
                    <a:pt x="8047196" y="689416"/>
                  </a:cubicBezTo>
                  <a:lnTo>
                    <a:pt x="8097965" y="693893"/>
                  </a:lnTo>
                  <a:cubicBezTo>
                    <a:pt x="8116539" y="695417"/>
                    <a:pt x="8134731" y="696846"/>
                    <a:pt x="8152733" y="697894"/>
                  </a:cubicBezTo>
                  <a:cubicBezTo>
                    <a:pt x="8224647" y="701989"/>
                    <a:pt x="8294465" y="704085"/>
                    <a:pt x="8363903" y="705133"/>
                  </a:cubicBezTo>
                  <a:cubicBezTo>
                    <a:pt x="8502777" y="706657"/>
                    <a:pt x="8640223" y="704180"/>
                    <a:pt x="8777764" y="698084"/>
                  </a:cubicBezTo>
                  <a:cubicBezTo>
                    <a:pt x="8912352" y="692083"/>
                    <a:pt x="9046845" y="682749"/>
                    <a:pt x="9182005" y="668366"/>
                  </a:cubicBezTo>
                  <a:lnTo>
                    <a:pt x="9182005" y="351088"/>
                  </a:lnTo>
                  <a:close/>
                </a:path>
              </a:pathLst>
            </a:custGeom>
            <a:solidFill>
              <a:schemeClr val="bg1">
                <a:alpha val="30000"/>
              </a:schemeClr>
            </a:solidFill>
            <a:ln w="9525" cap="flat">
              <a:noFill/>
              <a:prstDash val="solid"/>
              <a:miter/>
            </a:ln>
          </p:spPr>
          <p:txBody>
            <a:bodyPr rtlCol="0" anchor="ctr"/>
            <a:lstStyle/>
            <a:p>
              <a:endParaRPr lang="en-US"/>
            </a:p>
          </p:txBody>
        </p:sp>
      </p:grpSp>
      <p:sp>
        <p:nvSpPr>
          <p:cNvPr id="3" name="Text Placeholder 2">
            <a:extLst>
              <a:ext uri="{FF2B5EF4-FFF2-40B4-BE49-F238E27FC236}">
                <a16:creationId xmlns:a16="http://schemas.microsoft.com/office/drawing/2014/main" id="{F5998D13-4F9B-4027-A879-337179FECD10}"/>
              </a:ext>
            </a:extLst>
          </p:cNvPr>
          <p:cNvSpPr>
            <a:spLocks noGrp="1"/>
          </p:cNvSpPr>
          <p:nvPr>
            <p:ph type="body" idx="1"/>
          </p:nvPr>
        </p:nvSpPr>
        <p:spPr>
          <a:xfrm>
            <a:off x="568125" y="5409573"/>
            <a:ext cx="11052699" cy="1053527"/>
          </a:xfrm>
        </p:spPr>
        <p:txBody>
          <a:bodyPr vert="horz" lIns="91440" tIns="45720" rIns="91440" bIns="45720" rtlCol="0" anchor="b">
            <a:noAutofit/>
          </a:bodyPr>
          <a:lstStyle/>
          <a:p>
            <a:r>
              <a:rPr lang="en-US" dirty="0">
                <a:solidFill>
                  <a:schemeClr val="tx2"/>
                </a:solidFill>
              </a:rPr>
              <a:t>PEMF therapy slows or stops the release of pain and inflammatory mediators, increases blood flow of the cells, and re-establishes normal cell interaction. Which can reduce inflammation, decreases pain, energy increases, and it promotes faster tissue healing.</a:t>
            </a:r>
          </a:p>
        </p:txBody>
      </p:sp>
    </p:spTree>
    <p:extLst>
      <p:ext uri="{BB962C8B-B14F-4D97-AF65-F5344CB8AC3E}">
        <p14:creationId xmlns:p14="http://schemas.microsoft.com/office/powerpoint/2010/main" val="267559203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5" name="Rectangle 134">
            <a:extLst>
              <a:ext uri="{FF2B5EF4-FFF2-40B4-BE49-F238E27FC236}">
                <a16:creationId xmlns:a16="http://schemas.microsoft.com/office/drawing/2014/main" id="{65219498-D544-41AC-98FE-8F956EF66A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Rectangle 136">
            <a:extLst>
              <a:ext uri="{FF2B5EF4-FFF2-40B4-BE49-F238E27FC236}">
                <a16:creationId xmlns:a16="http://schemas.microsoft.com/office/drawing/2014/main" id="{F500DBFC-17A9-4E0A-AEE2-A49F9AEEF0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C0C2FBC-A442-49DA-AE6B-503EDBD58EFA}"/>
              </a:ext>
            </a:extLst>
          </p:cNvPr>
          <p:cNvSpPr>
            <a:spLocks noGrp="1"/>
          </p:cNvSpPr>
          <p:nvPr>
            <p:ph type="title"/>
          </p:nvPr>
        </p:nvSpPr>
        <p:spPr>
          <a:xfrm>
            <a:off x="480612" y="206978"/>
            <a:ext cx="4805996" cy="1297115"/>
          </a:xfrm>
        </p:spPr>
        <p:txBody>
          <a:bodyPr vert="horz" lIns="91440" tIns="45720" rIns="91440" bIns="45720" rtlCol="0" anchor="t">
            <a:normAutofit/>
          </a:bodyPr>
          <a:lstStyle/>
          <a:p>
            <a:r>
              <a:rPr lang="en-US" sz="3100" b="1" i="1" kern="1200" dirty="0">
                <a:solidFill>
                  <a:schemeClr val="tx2"/>
                </a:solidFill>
                <a:latin typeface="+mj-lt"/>
                <a:ea typeface="+mj-ea"/>
                <a:cs typeface="+mj-cs"/>
              </a:rPr>
              <a:t>Heart Rate Variability (HRV)</a:t>
            </a:r>
            <a:br>
              <a:rPr lang="en-US" sz="3100" b="1" i="1" kern="1200" dirty="0">
                <a:solidFill>
                  <a:schemeClr val="tx2"/>
                </a:solidFill>
                <a:latin typeface="+mj-lt"/>
                <a:ea typeface="+mj-ea"/>
                <a:cs typeface="+mj-cs"/>
              </a:rPr>
            </a:br>
            <a:r>
              <a:rPr lang="en-US" sz="3100" b="1" i="1" kern="1200" dirty="0">
                <a:solidFill>
                  <a:schemeClr val="tx2"/>
                </a:solidFill>
                <a:latin typeface="+mj-lt"/>
                <a:ea typeface="+mj-ea"/>
                <a:cs typeface="+mj-cs"/>
              </a:rPr>
              <a:t>The Heart–Brain Connection</a:t>
            </a:r>
          </a:p>
        </p:txBody>
      </p:sp>
      <p:sp>
        <p:nvSpPr>
          <p:cNvPr id="3" name="Text Placeholder 2">
            <a:extLst>
              <a:ext uri="{FF2B5EF4-FFF2-40B4-BE49-F238E27FC236}">
                <a16:creationId xmlns:a16="http://schemas.microsoft.com/office/drawing/2014/main" id="{30468BF2-E056-499A-99FC-DC4A2F2AEB65}"/>
              </a:ext>
            </a:extLst>
          </p:cNvPr>
          <p:cNvSpPr>
            <a:spLocks noGrp="1"/>
          </p:cNvSpPr>
          <p:nvPr>
            <p:ph type="body" idx="1"/>
          </p:nvPr>
        </p:nvSpPr>
        <p:spPr>
          <a:xfrm>
            <a:off x="480917" y="1615822"/>
            <a:ext cx="4805691" cy="4756404"/>
          </a:xfrm>
        </p:spPr>
        <p:txBody>
          <a:bodyPr vert="horz" lIns="91440" tIns="45720" rIns="91440" bIns="45720" rtlCol="0" anchor="b">
            <a:noAutofit/>
          </a:bodyPr>
          <a:lstStyle/>
          <a:p>
            <a:r>
              <a:rPr lang="en-US" sz="2000" kern="1200" dirty="0">
                <a:solidFill>
                  <a:schemeClr val="tx2"/>
                </a:solidFill>
                <a:latin typeface="+mn-lt"/>
                <a:ea typeface="+mn-ea"/>
                <a:cs typeface="+mn-cs"/>
              </a:rPr>
              <a:t>The function of the sympathetic and parasympathetic nervous systems is involved in pain regulation. </a:t>
            </a:r>
          </a:p>
          <a:p>
            <a:r>
              <a:rPr lang="en-US" sz="2000" kern="1200" dirty="0">
                <a:solidFill>
                  <a:schemeClr val="tx2"/>
                </a:solidFill>
                <a:latin typeface="+mn-lt"/>
                <a:ea typeface="+mn-ea"/>
                <a:cs typeface="+mn-cs"/>
              </a:rPr>
              <a:t>It is also recognized that the changes in autonomic balance which are associated with chronic pain can be assessed by HRV. </a:t>
            </a:r>
          </a:p>
          <a:p>
            <a:r>
              <a:rPr lang="en-US" sz="2000" kern="1200" dirty="0">
                <a:solidFill>
                  <a:schemeClr val="tx2"/>
                </a:solidFill>
                <a:latin typeface="+mn-lt"/>
                <a:ea typeface="+mn-ea"/>
                <a:cs typeface="+mn-cs"/>
              </a:rPr>
              <a:t>When our pain goes up it had a direct effect on our heartrate.  </a:t>
            </a:r>
          </a:p>
          <a:p>
            <a:r>
              <a:rPr lang="en-US" sz="2000" kern="1200" dirty="0">
                <a:solidFill>
                  <a:schemeClr val="tx2"/>
                </a:solidFill>
                <a:latin typeface="+mn-lt"/>
                <a:ea typeface="+mn-ea"/>
                <a:cs typeface="+mn-cs"/>
              </a:rPr>
              <a:t>Increase in stress and anxiety also have a direct effect.  </a:t>
            </a:r>
          </a:p>
          <a:p>
            <a:r>
              <a:rPr lang="en-US" sz="2000" kern="1200" dirty="0">
                <a:solidFill>
                  <a:schemeClr val="tx2"/>
                </a:solidFill>
                <a:latin typeface="+mn-lt"/>
                <a:ea typeface="+mn-ea"/>
                <a:cs typeface="+mn-cs"/>
              </a:rPr>
              <a:t>Therefore, by working with HRV through biofeedback we can make adjustment to hone in our HRV.  </a:t>
            </a:r>
          </a:p>
          <a:p>
            <a:r>
              <a:rPr lang="en-US" sz="2000" kern="1200" dirty="0">
                <a:solidFill>
                  <a:schemeClr val="tx2"/>
                </a:solidFill>
                <a:latin typeface="+mn-lt"/>
                <a:ea typeface="+mn-ea"/>
                <a:cs typeface="+mn-cs"/>
              </a:rPr>
              <a:t>Thus, having a positive effect on the ANS.</a:t>
            </a:r>
          </a:p>
        </p:txBody>
      </p:sp>
      <p:grpSp>
        <p:nvGrpSpPr>
          <p:cNvPr id="139" name="Group 138">
            <a:extLst>
              <a:ext uri="{FF2B5EF4-FFF2-40B4-BE49-F238E27FC236}">
                <a16:creationId xmlns:a16="http://schemas.microsoft.com/office/drawing/2014/main" id="{D74613BB-817C-4C4F-8A24-4936F2F064C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101023" y="52996"/>
            <a:ext cx="6093363" cy="6805005"/>
            <a:chOff x="6101023" y="52996"/>
            <a:chExt cx="6093363" cy="6805005"/>
          </a:xfrm>
        </p:grpSpPr>
        <p:sp>
          <p:nvSpPr>
            <p:cNvPr id="140" name="Freeform: Shape 139">
              <a:extLst>
                <a:ext uri="{FF2B5EF4-FFF2-40B4-BE49-F238E27FC236}">
                  <a16:creationId xmlns:a16="http://schemas.microsoft.com/office/drawing/2014/main" id="{926C820D-9A01-44F0-AE18-C2DAB089B8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01024" y="52997"/>
              <a:ext cx="6093362" cy="6805004"/>
            </a:xfrm>
            <a:custGeom>
              <a:avLst/>
              <a:gdLst>
                <a:gd name="connsiteX0" fmla="*/ 3517682 w 5890490"/>
                <a:gd name="connsiteY0" fmla="*/ 0 h 6578439"/>
                <a:gd name="connsiteX1" fmla="*/ 5849513 w 5890490"/>
                <a:gd name="connsiteY1" fmla="*/ 841730 h 6578439"/>
                <a:gd name="connsiteX2" fmla="*/ 5890490 w 5890490"/>
                <a:gd name="connsiteY2" fmla="*/ 879060 h 6578439"/>
                <a:gd name="connsiteX3" fmla="*/ 5890490 w 5890490"/>
                <a:gd name="connsiteY3" fmla="*/ 1816052 h 6578439"/>
                <a:gd name="connsiteX4" fmla="*/ 5856961 w 5890490"/>
                <a:gd name="connsiteY4" fmla="*/ 1771023 h 6578439"/>
                <a:gd name="connsiteX5" fmla="*/ 5655397 w 5890490"/>
                <a:gd name="connsiteY5" fmla="*/ 1548813 h 6578439"/>
                <a:gd name="connsiteX6" fmla="*/ 3517682 w 5890490"/>
                <a:gd name="connsiteY6" fmla="*/ 658717 h 6578439"/>
                <a:gd name="connsiteX7" fmla="*/ 2395696 w 5890490"/>
                <a:gd name="connsiteY7" fmla="*/ 850721 h 6578439"/>
                <a:gd name="connsiteX8" fmla="*/ 1519955 w 5890490"/>
                <a:gd name="connsiteY8" fmla="*/ 1450441 h 6578439"/>
                <a:gd name="connsiteX9" fmla="*/ 1223630 w 5890490"/>
                <a:gd name="connsiteY9" fmla="*/ 1841430 h 6578439"/>
                <a:gd name="connsiteX10" fmla="*/ 1075857 w 5890490"/>
                <a:gd name="connsiteY10" fmla="*/ 2329343 h 6578439"/>
                <a:gd name="connsiteX11" fmla="*/ 731010 w 5890490"/>
                <a:gd name="connsiteY11" fmla="*/ 3483744 h 6578439"/>
                <a:gd name="connsiteX12" fmla="*/ 741000 w 5890490"/>
                <a:gd name="connsiteY12" fmla="*/ 4479719 h 6578439"/>
                <a:gd name="connsiteX13" fmla="*/ 1315615 w 5890490"/>
                <a:gd name="connsiteY13" fmla="*/ 5443827 h 6578439"/>
                <a:gd name="connsiteX14" fmla="*/ 2277503 w 5890490"/>
                <a:gd name="connsiteY14" fmla="*/ 6259386 h 6578439"/>
                <a:gd name="connsiteX15" fmla="*/ 3439448 w 5890490"/>
                <a:gd name="connsiteY15" fmla="*/ 6551739 h 6578439"/>
                <a:gd name="connsiteX16" fmla="*/ 4408732 w 5890490"/>
                <a:gd name="connsiteY16" fmla="*/ 6255172 h 6578439"/>
                <a:gd name="connsiteX17" fmla="*/ 5343243 w 5890490"/>
                <a:gd name="connsiteY17" fmla="*/ 5442509 h 6578439"/>
                <a:gd name="connsiteX18" fmla="*/ 5745566 w 5890490"/>
                <a:gd name="connsiteY18" fmla="*/ 5056656 h 6578439"/>
                <a:gd name="connsiteX19" fmla="*/ 5890490 w 5890490"/>
                <a:gd name="connsiteY19" fmla="*/ 4920880 h 6578439"/>
                <a:gd name="connsiteX20" fmla="*/ 5890490 w 5890490"/>
                <a:gd name="connsiteY20" fmla="*/ 5821966 h 6578439"/>
                <a:gd name="connsiteX21" fmla="*/ 5802002 w 5890490"/>
                <a:gd name="connsiteY21" fmla="*/ 5907904 h 6578439"/>
                <a:gd name="connsiteX22" fmla="*/ 5294358 w 5890490"/>
                <a:gd name="connsiteY22" fmla="*/ 6397505 h 6578439"/>
                <a:gd name="connsiteX23" fmla="*/ 5077178 w 5890490"/>
                <a:gd name="connsiteY23" fmla="*/ 6578439 h 6578439"/>
                <a:gd name="connsiteX24" fmla="*/ 1567290 w 5890490"/>
                <a:gd name="connsiteY24" fmla="*/ 6578439 h 6578439"/>
                <a:gd name="connsiteX25" fmla="*/ 1508588 w 5890490"/>
                <a:gd name="connsiteY25" fmla="*/ 6535186 h 6578439"/>
                <a:gd name="connsiteX26" fmla="*/ 826498 w 5890490"/>
                <a:gd name="connsiteY26" fmla="*/ 5876034 h 6578439"/>
                <a:gd name="connsiteX27" fmla="*/ 122403 w 5890490"/>
                <a:gd name="connsiteY27" fmla="*/ 3255655 h 6578439"/>
                <a:gd name="connsiteX28" fmla="*/ 1061197 w 5890490"/>
                <a:gd name="connsiteY28" fmla="*/ 984650 h 6578439"/>
                <a:gd name="connsiteX29" fmla="*/ 3517682 w 5890490"/>
                <a:gd name="connsiteY29" fmla="*/ 0 h 6578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890490" h="6578439">
                  <a:moveTo>
                    <a:pt x="3517682" y="0"/>
                  </a:moveTo>
                  <a:cubicBezTo>
                    <a:pt x="4402016" y="0"/>
                    <a:pt x="5213741" y="315483"/>
                    <a:pt x="5849513" y="841730"/>
                  </a:cubicBezTo>
                  <a:lnTo>
                    <a:pt x="5890490" y="879060"/>
                  </a:lnTo>
                  <a:lnTo>
                    <a:pt x="5890490" y="1816052"/>
                  </a:lnTo>
                  <a:lnTo>
                    <a:pt x="5856961" y="1771023"/>
                  </a:lnTo>
                  <a:cubicBezTo>
                    <a:pt x="5793650" y="1694076"/>
                    <a:pt x="5726429" y="1619959"/>
                    <a:pt x="5655397" y="1548813"/>
                  </a:cubicBezTo>
                  <a:cubicBezTo>
                    <a:pt x="5082208" y="974906"/>
                    <a:pt x="4322973" y="658717"/>
                    <a:pt x="3517682" y="658717"/>
                  </a:cubicBezTo>
                  <a:cubicBezTo>
                    <a:pt x="3085520" y="658717"/>
                    <a:pt x="2718488" y="721533"/>
                    <a:pt x="2395696" y="850721"/>
                  </a:cubicBezTo>
                  <a:cubicBezTo>
                    <a:pt x="2079132" y="977407"/>
                    <a:pt x="1792668" y="1173626"/>
                    <a:pt x="1519955" y="1450441"/>
                  </a:cubicBezTo>
                  <a:cubicBezTo>
                    <a:pt x="1330275" y="1642840"/>
                    <a:pt x="1263719" y="1756094"/>
                    <a:pt x="1223630" y="1841430"/>
                  </a:cubicBezTo>
                  <a:cubicBezTo>
                    <a:pt x="1166545" y="1962981"/>
                    <a:pt x="1128532" y="2116663"/>
                    <a:pt x="1075857" y="2329343"/>
                  </a:cubicBezTo>
                  <a:cubicBezTo>
                    <a:pt x="1008652" y="2601153"/>
                    <a:pt x="916537" y="2973574"/>
                    <a:pt x="731010" y="3483744"/>
                  </a:cubicBezTo>
                  <a:cubicBezTo>
                    <a:pt x="617488" y="3795981"/>
                    <a:pt x="620731" y="4121653"/>
                    <a:pt x="741000" y="4479719"/>
                  </a:cubicBezTo>
                  <a:cubicBezTo>
                    <a:pt x="847257" y="4796172"/>
                    <a:pt x="1045888" y="5129481"/>
                    <a:pt x="1315615" y="5443827"/>
                  </a:cubicBezTo>
                  <a:cubicBezTo>
                    <a:pt x="1630753" y="5810980"/>
                    <a:pt x="1945371" y="6077784"/>
                    <a:pt x="2277503" y="6259386"/>
                  </a:cubicBezTo>
                  <a:cubicBezTo>
                    <a:pt x="2637530" y="6456133"/>
                    <a:pt x="3017536" y="6551739"/>
                    <a:pt x="3439448" y="6551739"/>
                  </a:cubicBezTo>
                  <a:cubicBezTo>
                    <a:pt x="3781571" y="6551739"/>
                    <a:pt x="4089573" y="6457449"/>
                    <a:pt x="4408732" y="6255172"/>
                  </a:cubicBezTo>
                  <a:cubicBezTo>
                    <a:pt x="4738010" y="6046310"/>
                    <a:pt x="5050941" y="5739207"/>
                    <a:pt x="5343243" y="5442509"/>
                  </a:cubicBezTo>
                  <a:cubicBezTo>
                    <a:pt x="5479860" y="5303970"/>
                    <a:pt x="5614918" y="5178206"/>
                    <a:pt x="5745566" y="5056656"/>
                  </a:cubicBezTo>
                  <a:lnTo>
                    <a:pt x="5890490" y="4920880"/>
                  </a:lnTo>
                  <a:lnTo>
                    <a:pt x="5890490" y="5821966"/>
                  </a:lnTo>
                  <a:lnTo>
                    <a:pt x="5802002" y="5907904"/>
                  </a:lnTo>
                  <a:cubicBezTo>
                    <a:pt x="5634962" y="6077456"/>
                    <a:pt x="5467509" y="6243625"/>
                    <a:pt x="5294358" y="6397505"/>
                  </a:cubicBezTo>
                  <a:lnTo>
                    <a:pt x="5077178" y="6578439"/>
                  </a:lnTo>
                  <a:lnTo>
                    <a:pt x="1567290" y="6578439"/>
                  </a:lnTo>
                  <a:lnTo>
                    <a:pt x="1508588" y="6535186"/>
                  </a:lnTo>
                  <a:cubicBezTo>
                    <a:pt x="1263991" y="6345442"/>
                    <a:pt x="1038054" y="6122666"/>
                    <a:pt x="826498" y="5876034"/>
                  </a:cubicBezTo>
                  <a:cubicBezTo>
                    <a:pt x="261613" y="5217713"/>
                    <a:pt x="-239182" y="4250314"/>
                    <a:pt x="122403" y="3255655"/>
                  </a:cubicBezTo>
                  <a:cubicBezTo>
                    <a:pt x="607497" y="1921629"/>
                    <a:pt x="393040" y="1662857"/>
                    <a:pt x="1061197" y="984650"/>
                  </a:cubicBezTo>
                  <a:cubicBezTo>
                    <a:pt x="1729484" y="306444"/>
                    <a:pt x="2498060" y="0"/>
                    <a:pt x="3517682" y="0"/>
                  </a:cubicBezTo>
                  <a:close/>
                </a:path>
              </a:pathLst>
            </a:custGeom>
            <a:gradFill flip="none" rotWithShape="1">
              <a:gsLst>
                <a:gs pos="2000">
                  <a:schemeClr val="bg1">
                    <a:alpha val="10000"/>
                  </a:schemeClr>
                </a:gs>
                <a:gs pos="16000">
                  <a:schemeClr val="accent6">
                    <a:alpha val="5000"/>
                  </a:schemeClr>
                </a:gs>
                <a:gs pos="100000">
                  <a:schemeClr val="bg1">
                    <a:alpha val="10000"/>
                  </a:schemeClr>
                </a:gs>
                <a:gs pos="85000">
                  <a:schemeClr val="accent1">
                    <a:alpha val="5000"/>
                  </a:schemeClr>
                </a:gs>
              </a:gsLst>
              <a:lin ang="12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 name="Freeform: Shape 140">
              <a:extLst>
                <a:ext uri="{FF2B5EF4-FFF2-40B4-BE49-F238E27FC236}">
                  <a16:creationId xmlns:a16="http://schemas.microsoft.com/office/drawing/2014/main" id="{458B604F-996E-4349-B131-E04ED285D8D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01025" y="52996"/>
              <a:ext cx="6093361" cy="6805003"/>
            </a:xfrm>
            <a:custGeom>
              <a:avLst/>
              <a:gdLst>
                <a:gd name="connsiteX0" fmla="*/ 3391253 w 5890489"/>
                <a:gd name="connsiteY0" fmla="*/ 0 h 6578438"/>
                <a:gd name="connsiteX1" fmla="*/ 3434974 w 5890489"/>
                <a:gd name="connsiteY1" fmla="*/ 646 h 6578438"/>
                <a:gd name="connsiteX2" fmla="*/ 3522419 w 5890489"/>
                <a:gd name="connsiteY2" fmla="*/ 2712 h 6578438"/>
                <a:gd name="connsiteX3" fmla="*/ 3610261 w 5890489"/>
                <a:gd name="connsiteY3" fmla="*/ 6458 h 6578438"/>
                <a:gd name="connsiteX4" fmla="*/ 3786872 w 5890489"/>
                <a:gd name="connsiteY4" fmla="*/ 20667 h 6578438"/>
                <a:gd name="connsiteX5" fmla="*/ 3962291 w 5890489"/>
                <a:gd name="connsiteY5" fmla="*/ 43530 h 6578438"/>
                <a:gd name="connsiteX6" fmla="*/ 4135855 w 5890489"/>
                <a:gd name="connsiteY6" fmla="*/ 75176 h 6578438"/>
                <a:gd name="connsiteX7" fmla="*/ 4307299 w 5890489"/>
                <a:gd name="connsiteY7" fmla="*/ 114315 h 6578438"/>
                <a:gd name="connsiteX8" fmla="*/ 4476358 w 5890489"/>
                <a:gd name="connsiteY8" fmla="*/ 160816 h 6578438"/>
                <a:gd name="connsiteX9" fmla="*/ 4559829 w 5890489"/>
                <a:gd name="connsiteY9" fmla="*/ 186779 h 6578438"/>
                <a:gd name="connsiteX10" fmla="*/ 4642901 w 5890489"/>
                <a:gd name="connsiteY10" fmla="*/ 213648 h 6578438"/>
                <a:gd name="connsiteX11" fmla="*/ 5280847 w 5890489"/>
                <a:gd name="connsiteY11" fmla="*/ 485936 h 6578438"/>
                <a:gd name="connsiteX12" fmla="*/ 5865400 w 5890489"/>
                <a:gd name="connsiteY12" fmla="*/ 851099 h 6578438"/>
                <a:gd name="connsiteX13" fmla="*/ 5890489 w 5890489"/>
                <a:gd name="connsiteY13" fmla="*/ 870950 h 6578438"/>
                <a:gd name="connsiteX14" fmla="*/ 5890489 w 5890489"/>
                <a:gd name="connsiteY14" fmla="*/ 1321814 h 6578438"/>
                <a:gd name="connsiteX15" fmla="*/ 5887395 w 5890489"/>
                <a:gd name="connsiteY15" fmla="*/ 1318952 h 6578438"/>
                <a:gd name="connsiteX16" fmla="*/ 5830291 w 5890489"/>
                <a:gd name="connsiteY16" fmla="*/ 1265992 h 6578438"/>
                <a:gd name="connsiteX17" fmla="*/ 5815981 w 5890489"/>
                <a:gd name="connsiteY17" fmla="*/ 1252687 h 6578438"/>
                <a:gd name="connsiteX18" fmla="*/ 5801142 w 5890489"/>
                <a:gd name="connsiteY18" fmla="*/ 1240158 h 6578438"/>
                <a:gd name="connsiteX19" fmla="*/ 5771464 w 5890489"/>
                <a:gd name="connsiteY19" fmla="*/ 1214969 h 6578438"/>
                <a:gd name="connsiteX20" fmla="*/ 5651030 w 5890489"/>
                <a:gd name="connsiteY20" fmla="*/ 1115767 h 6578438"/>
                <a:gd name="connsiteX21" fmla="*/ 5123183 w 5890489"/>
                <a:gd name="connsiteY21" fmla="*/ 780443 h 6578438"/>
                <a:gd name="connsiteX22" fmla="*/ 4533860 w 5890489"/>
                <a:gd name="connsiteY22" fmla="*/ 567701 h 6578438"/>
                <a:gd name="connsiteX23" fmla="*/ 4457281 w 5890489"/>
                <a:gd name="connsiteY23" fmla="*/ 550780 h 6578438"/>
                <a:gd name="connsiteX24" fmla="*/ 4380568 w 5890489"/>
                <a:gd name="connsiteY24" fmla="*/ 535279 h 6578438"/>
                <a:gd name="connsiteX25" fmla="*/ 4303325 w 5890489"/>
                <a:gd name="connsiteY25" fmla="*/ 522879 h 6578438"/>
                <a:gd name="connsiteX26" fmla="*/ 4264769 w 5890489"/>
                <a:gd name="connsiteY26" fmla="*/ 516679 h 6578438"/>
                <a:gd name="connsiteX27" fmla="*/ 4226082 w 5890489"/>
                <a:gd name="connsiteY27" fmla="*/ 511253 h 6578438"/>
                <a:gd name="connsiteX28" fmla="*/ 4070934 w 5890489"/>
                <a:gd name="connsiteY28" fmla="*/ 494848 h 6578438"/>
                <a:gd name="connsiteX29" fmla="*/ 3915521 w 5890489"/>
                <a:gd name="connsiteY29" fmla="*/ 486065 h 6578438"/>
                <a:gd name="connsiteX30" fmla="*/ 3760241 w 5890489"/>
                <a:gd name="connsiteY30" fmla="*/ 484257 h 6578438"/>
                <a:gd name="connsiteX31" fmla="*/ 3682734 w 5890489"/>
                <a:gd name="connsiteY31" fmla="*/ 486581 h 6578438"/>
                <a:gd name="connsiteX32" fmla="*/ 3605491 w 5890489"/>
                <a:gd name="connsiteY32" fmla="*/ 488907 h 6578438"/>
                <a:gd name="connsiteX33" fmla="*/ 3527454 w 5890489"/>
                <a:gd name="connsiteY33" fmla="*/ 493169 h 6578438"/>
                <a:gd name="connsiteX34" fmla="*/ 3449151 w 5890489"/>
                <a:gd name="connsiteY34" fmla="*/ 498336 h 6578438"/>
                <a:gd name="connsiteX35" fmla="*/ 3410067 w 5890489"/>
                <a:gd name="connsiteY35" fmla="*/ 500532 h 6578438"/>
                <a:gd name="connsiteX36" fmla="*/ 3371246 w 5890489"/>
                <a:gd name="connsiteY36" fmla="*/ 504279 h 6578438"/>
                <a:gd name="connsiteX37" fmla="*/ 3293739 w 5890489"/>
                <a:gd name="connsiteY37" fmla="*/ 511512 h 6578438"/>
                <a:gd name="connsiteX38" fmla="*/ 2689445 w 5890489"/>
                <a:gd name="connsiteY38" fmla="*/ 610198 h 6578438"/>
                <a:gd name="connsiteX39" fmla="*/ 2117875 w 5890489"/>
                <a:gd name="connsiteY39" fmla="*/ 800335 h 6578438"/>
                <a:gd name="connsiteX40" fmla="*/ 1981276 w 5890489"/>
                <a:gd name="connsiteY40" fmla="*/ 865566 h 6578438"/>
                <a:gd name="connsiteX41" fmla="*/ 1847991 w 5890489"/>
                <a:gd name="connsiteY41" fmla="*/ 938676 h 6578438"/>
                <a:gd name="connsiteX42" fmla="*/ 1783069 w 5890489"/>
                <a:gd name="connsiteY42" fmla="*/ 978718 h 6578438"/>
                <a:gd name="connsiteX43" fmla="*/ 1750609 w 5890489"/>
                <a:gd name="connsiteY43" fmla="*/ 998869 h 6578438"/>
                <a:gd name="connsiteX44" fmla="*/ 1734312 w 5890489"/>
                <a:gd name="connsiteY44" fmla="*/ 1008945 h 6578438"/>
                <a:gd name="connsiteX45" fmla="*/ 1718547 w 5890489"/>
                <a:gd name="connsiteY45" fmla="*/ 1019924 h 6578438"/>
                <a:gd name="connsiteX46" fmla="*/ 1655481 w 5890489"/>
                <a:gd name="connsiteY46" fmla="*/ 1063582 h 6578438"/>
                <a:gd name="connsiteX47" fmla="*/ 1593077 w 5890489"/>
                <a:gd name="connsiteY47" fmla="*/ 1108664 h 6578438"/>
                <a:gd name="connsiteX48" fmla="*/ 1532263 w 5890489"/>
                <a:gd name="connsiteY48" fmla="*/ 1156197 h 6578438"/>
                <a:gd name="connsiteX49" fmla="*/ 1472509 w 5890489"/>
                <a:gd name="connsiteY49" fmla="*/ 1205152 h 6578438"/>
                <a:gd name="connsiteX50" fmla="*/ 1414212 w 5890489"/>
                <a:gd name="connsiteY50" fmla="*/ 1256175 h 6578438"/>
                <a:gd name="connsiteX51" fmla="*/ 1357242 w 5890489"/>
                <a:gd name="connsiteY51" fmla="*/ 1308359 h 6578438"/>
                <a:gd name="connsiteX52" fmla="*/ 1153072 w 5890489"/>
                <a:gd name="connsiteY52" fmla="*/ 1529498 h 6578438"/>
                <a:gd name="connsiteX53" fmla="*/ 1002694 w 5890489"/>
                <a:gd name="connsiteY53" fmla="*/ 1770658 h 6578438"/>
                <a:gd name="connsiteX54" fmla="*/ 974076 w 5890489"/>
                <a:gd name="connsiteY54" fmla="*/ 1835371 h 6578438"/>
                <a:gd name="connsiteX55" fmla="*/ 949564 w 5890489"/>
                <a:gd name="connsiteY55" fmla="*/ 1903573 h 6578438"/>
                <a:gd name="connsiteX56" fmla="*/ 927173 w 5890489"/>
                <a:gd name="connsiteY56" fmla="*/ 1974229 h 6578438"/>
                <a:gd name="connsiteX57" fmla="*/ 906107 w 5890489"/>
                <a:gd name="connsiteY57" fmla="*/ 2046952 h 6578438"/>
                <a:gd name="connsiteX58" fmla="*/ 751092 w 5890489"/>
                <a:gd name="connsiteY58" fmla="*/ 2676266 h 6578438"/>
                <a:gd name="connsiteX59" fmla="*/ 547189 w 5890489"/>
                <a:gd name="connsiteY59" fmla="*/ 3308422 h 6578438"/>
                <a:gd name="connsiteX60" fmla="*/ 441195 w 5890489"/>
                <a:gd name="connsiteY60" fmla="*/ 3866306 h 6578438"/>
                <a:gd name="connsiteX61" fmla="*/ 527182 w 5890489"/>
                <a:gd name="connsiteY61" fmla="*/ 4439174 h 6578438"/>
                <a:gd name="connsiteX62" fmla="*/ 775073 w 5890489"/>
                <a:gd name="connsiteY62" fmla="*/ 4987240 h 6578438"/>
                <a:gd name="connsiteX63" fmla="*/ 943206 w 5890489"/>
                <a:gd name="connsiteY63" fmla="*/ 5244933 h 6578438"/>
                <a:gd name="connsiteX64" fmla="*/ 1133728 w 5890489"/>
                <a:gd name="connsiteY64" fmla="*/ 5490356 h 6578438"/>
                <a:gd name="connsiteX65" fmla="*/ 1359626 w 5890489"/>
                <a:gd name="connsiteY65" fmla="*/ 5709815 h 6578438"/>
                <a:gd name="connsiteX66" fmla="*/ 1481254 w 5890489"/>
                <a:gd name="connsiteY66" fmla="*/ 5809146 h 6578438"/>
                <a:gd name="connsiteX67" fmla="*/ 1543260 w 5890489"/>
                <a:gd name="connsiteY67" fmla="*/ 5856940 h 6578438"/>
                <a:gd name="connsiteX68" fmla="*/ 1607518 w 5890489"/>
                <a:gd name="connsiteY68" fmla="*/ 5901374 h 6578438"/>
                <a:gd name="connsiteX69" fmla="*/ 2145566 w 5890489"/>
                <a:gd name="connsiteY69" fmla="*/ 6193814 h 6578438"/>
                <a:gd name="connsiteX70" fmla="*/ 2214991 w 5890489"/>
                <a:gd name="connsiteY70" fmla="*/ 6221844 h 6578438"/>
                <a:gd name="connsiteX71" fmla="*/ 2249307 w 5890489"/>
                <a:gd name="connsiteY71" fmla="*/ 6236182 h 6578438"/>
                <a:gd name="connsiteX72" fmla="*/ 2284285 w 5890489"/>
                <a:gd name="connsiteY72" fmla="*/ 6248711 h 6578438"/>
                <a:gd name="connsiteX73" fmla="*/ 2354241 w 5890489"/>
                <a:gd name="connsiteY73" fmla="*/ 6273124 h 6578438"/>
                <a:gd name="connsiteX74" fmla="*/ 2371597 w 5890489"/>
                <a:gd name="connsiteY74" fmla="*/ 6279324 h 6578438"/>
                <a:gd name="connsiteX75" fmla="*/ 2387894 w 5890489"/>
                <a:gd name="connsiteY75" fmla="*/ 6287719 h 6578438"/>
                <a:gd name="connsiteX76" fmla="*/ 2421414 w 5890489"/>
                <a:gd name="connsiteY76" fmla="*/ 6302186 h 6578438"/>
                <a:gd name="connsiteX77" fmla="*/ 2489117 w 5890489"/>
                <a:gd name="connsiteY77" fmla="*/ 6329441 h 6578438"/>
                <a:gd name="connsiteX78" fmla="*/ 2522902 w 5890489"/>
                <a:gd name="connsiteY78" fmla="*/ 6343134 h 6578438"/>
                <a:gd name="connsiteX79" fmla="*/ 2556953 w 5890489"/>
                <a:gd name="connsiteY79" fmla="*/ 6356051 h 6578438"/>
                <a:gd name="connsiteX80" fmla="*/ 2695009 w 5890489"/>
                <a:gd name="connsiteY80" fmla="*/ 6401905 h 6578438"/>
                <a:gd name="connsiteX81" fmla="*/ 3268035 w 5890489"/>
                <a:gd name="connsiteY81" fmla="*/ 6501238 h 6578438"/>
                <a:gd name="connsiteX82" fmla="*/ 3341038 w 5890489"/>
                <a:gd name="connsiteY82" fmla="*/ 6506145 h 6578438"/>
                <a:gd name="connsiteX83" fmla="*/ 3414703 w 5890489"/>
                <a:gd name="connsiteY83" fmla="*/ 6507050 h 6578438"/>
                <a:gd name="connsiteX84" fmla="*/ 3488237 w 5890489"/>
                <a:gd name="connsiteY84" fmla="*/ 6508212 h 6578438"/>
                <a:gd name="connsiteX85" fmla="*/ 3524142 w 5890489"/>
                <a:gd name="connsiteY85" fmla="*/ 6507955 h 6578438"/>
                <a:gd name="connsiteX86" fmla="*/ 3559252 w 5890489"/>
                <a:gd name="connsiteY86" fmla="*/ 6506921 h 6578438"/>
                <a:gd name="connsiteX87" fmla="*/ 3629207 w 5890489"/>
                <a:gd name="connsiteY87" fmla="*/ 6503045 h 6578438"/>
                <a:gd name="connsiteX88" fmla="*/ 3698633 w 5890489"/>
                <a:gd name="connsiteY88" fmla="*/ 6496845 h 6578438"/>
                <a:gd name="connsiteX89" fmla="*/ 3733213 w 5890489"/>
                <a:gd name="connsiteY89" fmla="*/ 6493357 h 6578438"/>
                <a:gd name="connsiteX90" fmla="*/ 3767529 w 5890489"/>
                <a:gd name="connsiteY90" fmla="*/ 6488707 h 6578438"/>
                <a:gd name="connsiteX91" fmla="*/ 3801845 w 5890489"/>
                <a:gd name="connsiteY91" fmla="*/ 6484057 h 6578438"/>
                <a:gd name="connsiteX92" fmla="*/ 3835895 w 5890489"/>
                <a:gd name="connsiteY92" fmla="*/ 6478116 h 6578438"/>
                <a:gd name="connsiteX93" fmla="*/ 4364801 w 5890489"/>
                <a:gd name="connsiteY93" fmla="*/ 6308517 h 6578438"/>
                <a:gd name="connsiteX94" fmla="*/ 4861379 w 5890489"/>
                <a:gd name="connsiteY94" fmla="*/ 6000576 h 6578438"/>
                <a:gd name="connsiteX95" fmla="*/ 5341263 w 5890489"/>
                <a:gd name="connsiteY95" fmla="*/ 5605834 h 6578438"/>
                <a:gd name="connsiteX96" fmla="*/ 5587301 w 5890489"/>
                <a:gd name="connsiteY96" fmla="*/ 5390379 h 6578438"/>
                <a:gd name="connsiteX97" fmla="*/ 5849105 w 5890489"/>
                <a:gd name="connsiteY97" fmla="*/ 5176344 h 6578438"/>
                <a:gd name="connsiteX98" fmla="*/ 5890489 w 5890489"/>
                <a:gd name="connsiteY98" fmla="*/ 5145260 h 6578438"/>
                <a:gd name="connsiteX99" fmla="*/ 5890489 w 5890489"/>
                <a:gd name="connsiteY99" fmla="*/ 5995323 h 6578438"/>
                <a:gd name="connsiteX100" fmla="*/ 5811477 w 5890489"/>
                <a:gd name="connsiteY100" fmla="*/ 6077819 h 6578438"/>
                <a:gd name="connsiteX101" fmla="*/ 5301384 w 5890489"/>
                <a:gd name="connsiteY101" fmla="*/ 6542958 h 6578438"/>
                <a:gd name="connsiteX102" fmla="*/ 5252008 w 5890489"/>
                <a:gd name="connsiteY102" fmla="*/ 6578438 h 6578438"/>
                <a:gd name="connsiteX103" fmla="*/ 1653730 w 5890489"/>
                <a:gd name="connsiteY103" fmla="*/ 6578438 h 6578438"/>
                <a:gd name="connsiteX104" fmla="*/ 1549768 w 5890489"/>
                <a:gd name="connsiteY104" fmla="*/ 6488821 h 6578438"/>
                <a:gd name="connsiteX105" fmla="*/ 1298282 w 5890489"/>
                <a:gd name="connsiteY105" fmla="*/ 6243932 h 6578438"/>
                <a:gd name="connsiteX106" fmla="*/ 1237999 w 5890489"/>
                <a:gd name="connsiteY106" fmla="*/ 6181671 h 6578438"/>
                <a:gd name="connsiteX107" fmla="*/ 1179967 w 5890489"/>
                <a:gd name="connsiteY107" fmla="*/ 6117862 h 6578438"/>
                <a:gd name="connsiteX108" fmla="*/ 1121936 w 5890489"/>
                <a:gd name="connsiteY108" fmla="*/ 6054569 h 6578438"/>
                <a:gd name="connsiteX109" fmla="*/ 1065628 w 5890489"/>
                <a:gd name="connsiteY109" fmla="*/ 5990243 h 6578438"/>
                <a:gd name="connsiteX110" fmla="*/ 954335 w 5890489"/>
                <a:gd name="connsiteY110" fmla="*/ 5861460 h 6578438"/>
                <a:gd name="connsiteX111" fmla="*/ 898953 w 5890489"/>
                <a:gd name="connsiteY111" fmla="*/ 5797393 h 6578438"/>
                <a:gd name="connsiteX112" fmla="*/ 842908 w 5890489"/>
                <a:gd name="connsiteY112" fmla="*/ 5733582 h 6578438"/>
                <a:gd name="connsiteX113" fmla="*/ 622442 w 5890489"/>
                <a:gd name="connsiteY113" fmla="*/ 5471884 h 6578438"/>
                <a:gd name="connsiteX114" fmla="*/ 425559 w 5890489"/>
                <a:gd name="connsiteY114" fmla="*/ 5190036 h 6578438"/>
                <a:gd name="connsiteX115" fmla="*/ 123877 w 5890489"/>
                <a:gd name="connsiteY115" fmla="*/ 4564210 h 6578438"/>
                <a:gd name="connsiteX116" fmla="*/ 130 w 5890489"/>
                <a:gd name="connsiteY116" fmla="*/ 3865530 h 6578438"/>
                <a:gd name="connsiteX117" fmla="*/ 30602 w 5890489"/>
                <a:gd name="connsiteY117" fmla="*/ 3505793 h 6578438"/>
                <a:gd name="connsiteX118" fmla="*/ 126924 w 5890489"/>
                <a:gd name="connsiteY118" fmla="*/ 3157164 h 6578438"/>
                <a:gd name="connsiteX119" fmla="*/ 334803 w 5890489"/>
                <a:gd name="connsiteY119" fmla="*/ 2560530 h 6578438"/>
                <a:gd name="connsiteX120" fmla="*/ 381176 w 5890489"/>
                <a:gd name="connsiteY120" fmla="*/ 2409144 h 6578438"/>
                <a:gd name="connsiteX121" fmla="*/ 425825 w 5890489"/>
                <a:gd name="connsiteY121" fmla="*/ 2255819 h 6578438"/>
                <a:gd name="connsiteX122" fmla="*/ 470210 w 5890489"/>
                <a:gd name="connsiteY122" fmla="*/ 2099523 h 6578438"/>
                <a:gd name="connsiteX123" fmla="*/ 492998 w 5890489"/>
                <a:gd name="connsiteY123" fmla="*/ 2020213 h 6578438"/>
                <a:gd name="connsiteX124" fmla="*/ 517509 w 5890489"/>
                <a:gd name="connsiteY124" fmla="*/ 1939224 h 6578438"/>
                <a:gd name="connsiteX125" fmla="*/ 544007 w 5890489"/>
                <a:gd name="connsiteY125" fmla="*/ 1857201 h 6578438"/>
                <a:gd name="connsiteX126" fmla="*/ 573288 w 5890489"/>
                <a:gd name="connsiteY126" fmla="*/ 1774274 h 6578438"/>
                <a:gd name="connsiteX127" fmla="*/ 606146 w 5890489"/>
                <a:gd name="connsiteY127" fmla="*/ 1690832 h 6578438"/>
                <a:gd name="connsiteX128" fmla="*/ 644569 w 5890489"/>
                <a:gd name="connsiteY128" fmla="*/ 1607775 h 6578438"/>
                <a:gd name="connsiteX129" fmla="*/ 837874 w 5890489"/>
                <a:gd name="connsiteY129" fmla="*/ 1297638 h 6578438"/>
                <a:gd name="connsiteX130" fmla="*/ 1069602 w 5890489"/>
                <a:gd name="connsiteY130" fmla="*/ 1032194 h 6578438"/>
                <a:gd name="connsiteX131" fmla="*/ 1130548 w 5890489"/>
                <a:gd name="connsiteY131" fmla="*/ 970839 h 6578438"/>
                <a:gd name="connsiteX132" fmla="*/ 1192024 w 5890489"/>
                <a:gd name="connsiteY132" fmla="*/ 910129 h 6578438"/>
                <a:gd name="connsiteX133" fmla="*/ 1255356 w 5890489"/>
                <a:gd name="connsiteY133" fmla="*/ 850841 h 6578438"/>
                <a:gd name="connsiteX134" fmla="*/ 1319614 w 5890489"/>
                <a:gd name="connsiteY134" fmla="*/ 792068 h 6578438"/>
                <a:gd name="connsiteX135" fmla="*/ 1385728 w 5890489"/>
                <a:gd name="connsiteY135" fmla="*/ 734975 h 6578438"/>
                <a:gd name="connsiteX136" fmla="*/ 1452768 w 5890489"/>
                <a:gd name="connsiteY136" fmla="*/ 678528 h 6578438"/>
                <a:gd name="connsiteX137" fmla="*/ 1469594 w 5890489"/>
                <a:gd name="connsiteY137" fmla="*/ 664449 h 6578438"/>
                <a:gd name="connsiteX138" fmla="*/ 1487083 w 5890489"/>
                <a:gd name="connsiteY138" fmla="*/ 651015 h 6578438"/>
                <a:gd name="connsiteX139" fmla="*/ 1522193 w 5890489"/>
                <a:gd name="connsiteY139" fmla="*/ 624277 h 6578438"/>
                <a:gd name="connsiteX140" fmla="*/ 1592415 w 5890489"/>
                <a:gd name="connsiteY140" fmla="*/ 570671 h 6578438"/>
                <a:gd name="connsiteX141" fmla="*/ 1738287 w 5890489"/>
                <a:gd name="connsiteY141" fmla="*/ 469402 h 6578438"/>
                <a:gd name="connsiteX142" fmla="*/ 1890918 w 5890489"/>
                <a:gd name="connsiteY142" fmla="*/ 376530 h 6578438"/>
                <a:gd name="connsiteX143" fmla="*/ 2555363 w 5890489"/>
                <a:gd name="connsiteY143" fmla="*/ 105274 h 6578438"/>
                <a:gd name="connsiteX144" fmla="*/ 3259291 w 5890489"/>
                <a:gd name="connsiteY144" fmla="*/ 3229 h 6578438"/>
                <a:gd name="connsiteX145" fmla="*/ 3347265 w 5890489"/>
                <a:gd name="connsiteY145" fmla="*/ 903 h 6578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890489" h="6578438">
                  <a:moveTo>
                    <a:pt x="3391253" y="0"/>
                  </a:moveTo>
                  <a:lnTo>
                    <a:pt x="3434974" y="646"/>
                  </a:lnTo>
                  <a:lnTo>
                    <a:pt x="3522419" y="2712"/>
                  </a:lnTo>
                  <a:cubicBezTo>
                    <a:pt x="3551567" y="3488"/>
                    <a:pt x="3580451" y="3746"/>
                    <a:pt x="3610261" y="6458"/>
                  </a:cubicBezTo>
                  <a:cubicBezTo>
                    <a:pt x="3669353" y="10850"/>
                    <a:pt x="3728179" y="14337"/>
                    <a:pt x="3786872" y="20667"/>
                  </a:cubicBezTo>
                  <a:lnTo>
                    <a:pt x="3962291" y="43530"/>
                  </a:lnTo>
                  <a:lnTo>
                    <a:pt x="4135855" y="75176"/>
                  </a:lnTo>
                  <a:cubicBezTo>
                    <a:pt x="4193224" y="87836"/>
                    <a:pt x="4250328" y="101398"/>
                    <a:pt x="4307299" y="114315"/>
                  </a:cubicBezTo>
                  <a:cubicBezTo>
                    <a:pt x="4364139" y="128394"/>
                    <a:pt x="4420050" y="145575"/>
                    <a:pt x="4476358" y="160816"/>
                  </a:cubicBezTo>
                  <a:cubicBezTo>
                    <a:pt x="4504580" y="167921"/>
                    <a:pt x="4532138" y="177995"/>
                    <a:pt x="4559829" y="186779"/>
                  </a:cubicBezTo>
                  <a:lnTo>
                    <a:pt x="4642901" y="213648"/>
                  </a:lnTo>
                  <a:cubicBezTo>
                    <a:pt x="4863234" y="288307"/>
                    <a:pt x="5076414" y="379371"/>
                    <a:pt x="5280847" y="485936"/>
                  </a:cubicBezTo>
                  <a:cubicBezTo>
                    <a:pt x="5485018" y="592631"/>
                    <a:pt x="5681768" y="713145"/>
                    <a:pt x="5865400" y="851099"/>
                  </a:cubicBezTo>
                  <a:lnTo>
                    <a:pt x="5890489" y="870950"/>
                  </a:lnTo>
                  <a:lnTo>
                    <a:pt x="5890489" y="1321814"/>
                  </a:lnTo>
                  <a:lnTo>
                    <a:pt x="5887395" y="1318952"/>
                  </a:lnTo>
                  <a:lnTo>
                    <a:pt x="5830291" y="1265992"/>
                  </a:lnTo>
                  <a:lnTo>
                    <a:pt x="5815981" y="1252687"/>
                  </a:lnTo>
                  <a:lnTo>
                    <a:pt x="5801142" y="1240158"/>
                  </a:lnTo>
                  <a:lnTo>
                    <a:pt x="5771464" y="1214969"/>
                  </a:lnTo>
                  <a:cubicBezTo>
                    <a:pt x="5731849" y="1181385"/>
                    <a:pt x="5692897" y="1146896"/>
                    <a:pt x="5651030" y="1115767"/>
                  </a:cubicBezTo>
                  <a:cubicBezTo>
                    <a:pt x="5487534" y="986985"/>
                    <a:pt x="5311321" y="872542"/>
                    <a:pt x="5123183" y="780443"/>
                  </a:cubicBezTo>
                  <a:cubicBezTo>
                    <a:pt x="4935309" y="688087"/>
                    <a:pt x="4737102" y="616398"/>
                    <a:pt x="4533860" y="567701"/>
                  </a:cubicBezTo>
                  <a:lnTo>
                    <a:pt x="4457281" y="550780"/>
                  </a:lnTo>
                  <a:cubicBezTo>
                    <a:pt x="4431709" y="545484"/>
                    <a:pt x="4406536" y="538896"/>
                    <a:pt x="4380568" y="535279"/>
                  </a:cubicBezTo>
                  <a:lnTo>
                    <a:pt x="4303325" y="522879"/>
                  </a:lnTo>
                  <a:lnTo>
                    <a:pt x="4264769" y="516679"/>
                  </a:lnTo>
                  <a:cubicBezTo>
                    <a:pt x="4251918" y="514612"/>
                    <a:pt x="4239067" y="512415"/>
                    <a:pt x="4226082" y="511253"/>
                  </a:cubicBezTo>
                  <a:cubicBezTo>
                    <a:pt x="4174145" y="505829"/>
                    <a:pt x="4122606" y="499498"/>
                    <a:pt x="4070934" y="494848"/>
                  </a:cubicBezTo>
                  <a:lnTo>
                    <a:pt x="3915521" y="486065"/>
                  </a:lnTo>
                  <a:lnTo>
                    <a:pt x="3760241" y="484257"/>
                  </a:lnTo>
                  <a:cubicBezTo>
                    <a:pt x="3734405" y="483869"/>
                    <a:pt x="3708571" y="485936"/>
                    <a:pt x="3682734" y="486581"/>
                  </a:cubicBezTo>
                  <a:lnTo>
                    <a:pt x="3605491" y="488907"/>
                  </a:lnTo>
                  <a:cubicBezTo>
                    <a:pt x="3579921" y="489165"/>
                    <a:pt x="3553555" y="491490"/>
                    <a:pt x="3527454" y="493169"/>
                  </a:cubicBezTo>
                  <a:lnTo>
                    <a:pt x="3449151" y="498336"/>
                  </a:lnTo>
                  <a:lnTo>
                    <a:pt x="3410067" y="500532"/>
                  </a:lnTo>
                  <a:lnTo>
                    <a:pt x="3371246" y="504279"/>
                  </a:lnTo>
                  <a:cubicBezTo>
                    <a:pt x="3345410" y="506862"/>
                    <a:pt x="3319575" y="509315"/>
                    <a:pt x="3293739" y="511512"/>
                  </a:cubicBezTo>
                  <a:cubicBezTo>
                    <a:pt x="3087450" y="531662"/>
                    <a:pt x="2885531" y="563180"/>
                    <a:pt x="2689445" y="610198"/>
                  </a:cubicBezTo>
                  <a:cubicBezTo>
                    <a:pt x="2493357" y="657344"/>
                    <a:pt x="2302303" y="719088"/>
                    <a:pt x="2117875" y="800335"/>
                  </a:cubicBezTo>
                  <a:cubicBezTo>
                    <a:pt x="2072298" y="821648"/>
                    <a:pt x="2026854" y="843606"/>
                    <a:pt x="1981276" y="865566"/>
                  </a:cubicBezTo>
                  <a:cubicBezTo>
                    <a:pt x="1937025" y="889978"/>
                    <a:pt x="1891978" y="913229"/>
                    <a:pt x="1847991" y="938676"/>
                  </a:cubicBezTo>
                  <a:lnTo>
                    <a:pt x="1783069" y="978718"/>
                  </a:lnTo>
                  <a:lnTo>
                    <a:pt x="1750609" y="998869"/>
                  </a:lnTo>
                  <a:lnTo>
                    <a:pt x="1734312" y="1008945"/>
                  </a:lnTo>
                  <a:lnTo>
                    <a:pt x="1718547" y="1019924"/>
                  </a:lnTo>
                  <a:lnTo>
                    <a:pt x="1655481" y="1063582"/>
                  </a:lnTo>
                  <a:cubicBezTo>
                    <a:pt x="1634414" y="1078178"/>
                    <a:pt x="1612950" y="1092259"/>
                    <a:pt x="1593077" y="1108664"/>
                  </a:cubicBezTo>
                  <a:lnTo>
                    <a:pt x="1532263" y="1156197"/>
                  </a:lnTo>
                  <a:cubicBezTo>
                    <a:pt x="1511992" y="1172085"/>
                    <a:pt x="1491587" y="1187844"/>
                    <a:pt x="1472509" y="1205152"/>
                  </a:cubicBezTo>
                  <a:lnTo>
                    <a:pt x="1414212" y="1256175"/>
                  </a:lnTo>
                  <a:cubicBezTo>
                    <a:pt x="1395001" y="1273354"/>
                    <a:pt x="1375127" y="1290147"/>
                    <a:pt x="1357242" y="1308359"/>
                  </a:cubicBezTo>
                  <a:cubicBezTo>
                    <a:pt x="1283178" y="1379532"/>
                    <a:pt x="1212163" y="1452513"/>
                    <a:pt x="1153072" y="1529498"/>
                  </a:cubicBezTo>
                  <a:cubicBezTo>
                    <a:pt x="1090933" y="1605578"/>
                    <a:pt x="1043501" y="1685794"/>
                    <a:pt x="1002694" y="1770658"/>
                  </a:cubicBezTo>
                  <a:lnTo>
                    <a:pt x="974076" y="1835371"/>
                  </a:lnTo>
                  <a:lnTo>
                    <a:pt x="949564" y="1903573"/>
                  </a:lnTo>
                  <a:cubicBezTo>
                    <a:pt x="940820" y="1925661"/>
                    <a:pt x="934593" y="1950719"/>
                    <a:pt x="927173" y="1974229"/>
                  </a:cubicBezTo>
                  <a:cubicBezTo>
                    <a:pt x="920019" y="1998254"/>
                    <a:pt x="912468" y="2021504"/>
                    <a:pt x="906107" y="2046952"/>
                  </a:cubicBezTo>
                  <a:cubicBezTo>
                    <a:pt x="853906" y="2245614"/>
                    <a:pt x="809918" y="2463136"/>
                    <a:pt x="751092" y="2676266"/>
                  </a:cubicBezTo>
                  <a:cubicBezTo>
                    <a:pt x="693458" y="2889912"/>
                    <a:pt x="624166" y="3100976"/>
                    <a:pt x="547189" y="3308422"/>
                  </a:cubicBezTo>
                  <a:cubicBezTo>
                    <a:pt x="479617" y="3487580"/>
                    <a:pt x="444109" y="3675523"/>
                    <a:pt x="441195" y="3866306"/>
                  </a:cubicBezTo>
                  <a:cubicBezTo>
                    <a:pt x="438014" y="4057089"/>
                    <a:pt x="469282" y="4250456"/>
                    <a:pt x="527182" y="4439174"/>
                  </a:cubicBezTo>
                  <a:cubicBezTo>
                    <a:pt x="584815" y="4628278"/>
                    <a:pt x="671067" y="4811828"/>
                    <a:pt x="775073" y="4987240"/>
                  </a:cubicBezTo>
                  <a:cubicBezTo>
                    <a:pt x="827009" y="5075075"/>
                    <a:pt x="884246" y="5160327"/>
                    <a:pt x="943206" y="5244933"/>
                  </a:cubicBezTo>
                  <a:cubicBezTo>
                    <a:pt x="1002296" y="5329411"/>
                    <a:pt x="1064964" y="5412337"/>
                    <a:pt x="1133728" y="5490356"/>
                  </a:cubicBezTo>
                  <a:cubicBezTo>
                    <a:pt x="1203949" y="5567728"/>
                    <a:pt x="1279337" y="5642259"/>
                    <a:pt x="1359626" y="5709815"/>
                  </a:cubicBezTo>
                  <a:cubicBezTo>
                    <a:pt x="1398711" y="5744949"/>
                    <a:pt x="1439916" y="5777241"/>
                    <a:pt x="1481254" y="5809146"/>
                  </a:cubicBezTo>
                  <a:cubicBezTo>
                    <a:pt x="1501922" y="5825163"/>
                    <a:pt x="1522325" y="5841309"/>
                    <a:pt x="1543260" y="5856940"/>
                  </a:cubicBezTo>
                  <a:cubicBezTo>
                    <a:pt x="1564591" y="5871923"/>
                    <a:pt x="1585921" y="5886777"/>
                    <a:pt x="1607518" y="5901374"/>
                  </a:cubicBezTo>
                  <a:cubicBezTo>
                    <a:pt x="1778565" y="6019693"/>
                    <a:pt x="1961271" y="6115924"/>
                    <a:pt x="2145566" y="6193814"/>
                  </a:cubicBezTo>
                  <a:lnTo>
                    <a:pt x="2214991" y="6221844"/>
                  </a:lnTo>
                  <a:lnTo>
                    <a:pt x="2249307" y="6236182"/>
                  </a:lnTo>
                  <a:cubicBezTo>
                    <a:pt x="2260702" y="6241089"/>
                    <a:pt x="2272625" y="6244577"/>
                    <a:pt x="2284285" y="6248711"/>
                  </a:cubicBezTo>
                  <a:lnTo>
                    <a:pt x="2354241" y="6273124"/>
                  </a:lnTo>
                  <a:cubicBezTo>
                    <a:pt x="2360070" y="6275190"/>
                    <a:pt x="2365899" y="6277128"/>
                    <a:pt x="2371597" y="6279324"/>
                  </a:cubicBezTo>
                  <a:cubicBezTo>
                    <a:pt x="2377161" y="6281778"/>
                    <a:pt x="2382329" y="6285007"/>
                    <a:pt x="2387894" y="6287719"/>
                  </a:cubicBezTo>
                  <a:cubicBezTo>
                    <a:pt x="2398757" y="6293274"/>
                    <a:pt x="2410153" y="6297666"/>
                    <a:pt x="2421414" y="6302186"/>
                  </a:cubicBezTo>
                  <a:lnTo>
                    <a:pt x="2489117" y="6329441"/>
                  </a:lnTo>
                  <a:lnTo>
                    <a:pt x="2522902" y="6343134"/>
                  </a:lnTo>
                  <a:cubicBezTo>
                    <a:pt x="2534165" y="6347654"/>
                    <a:pt x="2545294" y="6352563"/>
                    <a:pt x="2556953" y="6356051"/>
                  </a:cubicBezTo>
                  <a:lnTo>
                    <a:pt x="2695009" y="6401905"/>
                  </a:lnTo>
                  <a:cubicBezTo>
                    <a:pt x="2880895" y="6457190"/>
                    <a:pt x="3073141" y="6489095"/>
                    <a:pt x="3268035" y="6501238"/>
                  </a:cubicBezTo>
                  <a:cubicBezTo>
                    <a:pt x="3292413" y="6502659"/>
                    <a:pt x="3316527" y="6505629"/>
                    <a:pt x="3341038" y="6506145"/>
                  </a:cubicBezTo>
                  <a:lnTo>
                    <a:pt x="3414703" y="6507050"/>
                  </a:lnTo>
                  <a:lnTo>
                    <a:pt x="3488237" y="6508212"/>
                  </a:lnTo>
                  <a:cubicBezTo>
                    <a:pt x="3500690" y="6508729"/>
                    <a:pt x="3512483" y="6508471"/>
                    <a:pt x="3524142" y="6507955"/>
                  </a:cubicBezTo>
                  <a:lnTo>
                    <a:pt x="3559252" y="6506921"/>
                  </a:lnTo>
                  <a:cubicBezTo>
                    <a:pt x="3582835" y="6506792"/>
                    <a:pt x="3605889" y="6504467"/>
                    <a:pt x="3629207" y="6503045"/>
                  </a:cubicBezTo>
                  <a:cubicBezTo>
                    <a:pt x="3652526" y="6502012"/>
                    <a:pt x="3675579" y="6499171"/>
                    <a:pt x="3698633" y="6496845"/>
                  </a:cubicBezTo>
                  <a:cubicBezTo>
                    <a:pt x="3710160" y="6495683"/>
                    <a:pt x="3721819" y="6494907"/>
                    <a:pt x="3733213" y="6493357"/>
                  </a:cubicBezTo>
                  <a:lnTo>
                    <a:pt x="3767529" y="6488707"/>
                  </a:lnTo>
                  <a:lnTo>
                    <a:pt x="3801845" y="6484057"/>
                  </a:lnTo>
                  <a:lnTo>
                    <a:pt x="3835895" y="6478116"/>
                  </a:lnTo>
                  <a:cubicBezTo>
                    <a:pt x="4017673" y="6446727"/>
                    <a:pt x="4194152" y="6390281"/>
                    <a:pt x="4364801" y="6308517"/>
                  </a:cubicBezTo>
                  <a:cubicBezTo>
                    <a:pt x="4535583" y="6227139"/>
                    <a:pt x="4700138" y="6120962"/>
                    <a:pt x="4861379" y="6000576"/>
                  </a:cubicBezTo>
                  <a:cubicBezTo>
                    <a:pt x="5022621" y="5879931"/>
                    <a:pt x="5180684" y="5745337"/>
                    <a:pt x="5341263" y="5605834"/>
                  </a:cubicBezTo>
                  <a:lnTo>
                    <a:pt x="5587301" y="5390379"/>
                  </a:lnTo>
                  <a:cubicBezTo>
                    <a:pt x="5674216" y="5315718"/>
                    <a:pt x="5761527" y="5244416"/>
                    <a:pt x="5849105" y="5176344"/>
                  </a:cubicBezTo>
                  <a:lnTo>
                    <a:pt x="5890489" y="5145260"/>
                  </a:lnTo>
                  <a:lnTo>
                    <a:pt x="5890489" y="5995323"/>
                  </a:lnTo>
                  <a:lnTo>
                    <a:pt x="5811477" y="6077819"/>
                  </a:lnTo>
                  <a:cubicBezTo>
                    <a:pt x="5654739" y="6238377"/>
                    <a:pt x="5487138" y="6396093"/>
                    <a:pt x="5301384" y="6542958"/>
                  </a:cubicBezTo>
                  <a:lnTo>
                    <a:pt x="5252008" y="6578438"/>
                  </a:lnTo>
                  <a:lnTo>
                    <a:pt x="1653730" y="6578438"/>
                  </a:lnTo>
                  <a:lnTo>
                    <a:pt x="1549768" y="6488821"/>
                  </a:lnTo>
                  <a:cubicBezTo>
                    <a:pt x="1461976" y="6409495"/>
                    <a:pt x="1378573" y="6327182"/>
                    <a:pt x="1298282" y="6243932"/>
                  </a:cubicBezTo>
                  <a:cubicBezTo>
                    <a:pt x="1278277" y="6223006"/>
                    <a:pt x="1258138" y="6202210"/>
                    <a:pt x="1237999" y="6181671"/>
                  </a:cubicBezTo>
                  <a:lnTo>
                    <a:pt x="1179967" y="6117862"/>
                  </a:lnTo>
                  <a:lnTo>
                    <a:pt x="1121936" y="6054569"/>
                  </a:lnTo>
                  <a:cubicBezTo>
                    <a:pt x="1102328" y="6033644"/>
                    <a:pt x="1084573" y="6011427"/>
                    <a:pt x="1065628" y="5990243"/>
                  </a:cubicBezTo>
                  <a:cubicBezTo>
                    <a:pt x="1028662" y="5947099"/>
                    <a:pt x="990239" y="5904991"/>
                    <a:pt x="954335" y="5861460"/>
                  </a:cubicBezTo>
                  <a:cubicBezTo>
                    <a:pt x="936050" y="5840018"/>
                    <a:pt x="917634" y="5818446"/>
                    <a:pt x="898953" y="5797393"/>
                  </a:cubicBezTo>
                  <a:cubicBezTo>
                    <a:pt x="880404" y="5776208"/>
                    <a:pt x="861325" y="5755412"/>
                    <a:pt x="842908" y="5733582"/>
                  </a:cubicBezTo>
                  <a:cubicBezTo>
                    <a:pt x="767919" y="5647942"/>
                    <a:pt x="693061" y="5561786"/>
                    <a:pt x="622442" y="5471884"/>
                  </a:cubicBezTo>
                  <a:cubicBezTo>
                    <a:pt x="551559" y="5382112"/>
                    <a:pt x="486639" y="5287430"/>
                    <a:pt x="425559" y="5190036"/>
                  </a:cubicBezTo>
                  <a:cubicBezTo>
                    <a:pt x="303668" y="4994990"/>
                    <a:pt x="200193" y="4786123"/>
                    <a:pt x="123877" y="4564210"/>
                  </a:cubicBezTo>
                  <a:cubicBezTo>
                    <a:pt x="47694" y="4342555"/>
                    <a:pt x="2249" y="4106045"/>
                    <a:pt x="130" y="3865530"/>
                  </a:cubicBezTo>
                  <a:cubicBezTo>
                    <a:pt x="-1328" y="3745403"/>
                    <a:pt x="9537" y="3624629"/>
                    <a:pt x="30602" y="3505793"/>
                  </a:cubicBezTo>
                  <a:cubicBezTo>
                    <a:pt x="51802" y="3386828"/>
                    <a:pt x="84659" y="3270059"/>
                    <a:pt x="126924" y="3157164"/>
                  </a:cubicBezTo>
                  <a:cubicBezTo>
                    <a:pt x="200457" y="2959276"/>
                    <a:pt x="271737" y="2761388"/>
                    <a:pt x="334803" y="2560530"/>
                  </a:cubicBezTo>
                  <a:lnTo>
                    <a:pt x="381176" y="2409144"/>
                  </a:lnTo>
                  <a:lnTo>
                    <a:pt x="425825" y="2255819"/>
                  </a:lnTo>
                  <a:lnTo>
                    <a:pt x="470210" y="2099523"/>
                  </a:lnTo>
                  <a:lnTo>
                    <a:pt x="492998" y="2020213"/>
                  </a:lnTo>
                  <a:lnTo>
                    <a:pt x="517509" y="1939224"/>
                  </a:lnTo>
                  <a:cubicBezTo>
                    <a:pt x="525061" y="1912485"/>
                    <a:pt x="534866" y="1884586"/>
                    <a:pt x="544007" y="1857201"/>
                  </a:cubicBezTo>
                  <a:cubicBezTo>
                    <a:pt x="553680" y="1829559"/>
                    <a:pt x="561496" y="1802304"/>
                    <a:pt x="573288" y="1774274"/>
                  </a:cubicBezTo>
                  <a:lnTo>
                    <a:pt x="606146" y="1690832"/>
                  </a:lnTo>
                  <a:cubicBezTo>
                    <a:pt x="618467" y="1663060"/>
                    <a:pt x="631716" y="1635417"/>
                    <a:pt x="644569" y="1607775"/>
                  </a:cubicBezTo>
                  <a:cubicBezTo>
                    <a:pt x="698625" y="1498368"/>
                    <a:pt x="763413" y="1391287"/>
                    <a:pt x="837874" y="1297638"/>
                  </a:cubicBezTo>
                  <a:cubicBezTo>
                    <a:pt x="910348" y="1201278"/>
                    <a:pt x="990107" y="1115897"/>
                    <a:pt x="1069602" y="1032194"/>
                  </a:cubicBezTo>
                  <a:cubicBezTo>
                    <a:pt x="1089079" y="1010624"/>
                    <a:pt x="1110012" y="990990"/>
                    <a:pt x="1130548" y="970839"/>
                  </a:cubicBezTo>
                  <a:lnTo>
                    <a:pt x="1192024" y="910129"/>
                  </a:lnTo>
                  <a:cubicBezTo>
                    <a:pt x="1212031" y="889462"/>
                    <a:pt x="1234024" y="870475"/>
                    <a:pt x="1255356" y="850841"/>
                  </a:cubicBezTo>
                  <a:lnTo>
                    <a:pt x="1319614" y="792068"/>
                  </a:lnTo>
                  <a:cubicBezTo>
                    <a:pt x="1340680" y="772176"/>
                    <a:pt x="1363469" y="753834"/>
                    <a:pt x="1385728" y="734975"/>
                  </a:cubicBezTo>
                  <a:lnTo>
                    <a:pt x="1452768" y="678528"/>
                  </a:lnTo>
                  <a:lnTo>
                    <a:pt x="1469594" y="664449"/>
                  </a:lnTo>
                  <a:lnTo>
                    <a:pt x="1487083" y="651015"/>
                  </a:lnTo>
                  <a:lnTo>
                    <a:pt x="1522193" y="624277"/>
                  </a:lnTo>
                  <a:lnTo>
                    <a:pt x="1592415" y="570671"/>
                  </a:lnTo>
                  <a:cubicBezTo>
                    <a:pt x="1640110" y="535925"/>
                    <a:pt x="1689531" y="503245"/>
                    <a:pt x="1738287" y="469402"/>
                  </a:cubicBezTo>
                  <a:cubicBezTo>
                    <a:pt x="1788634" y="438015"/>
                    <a:pt x="1839643" y="407013"/>
                    <a:pt x="1890918" y="376530"/>
                  </a:cubicBezTo>
                  <a:cubicBezTo>
                    <a:pt x="2098400" y="258209"/>
                    <a:pt x="2323503" y="166241"/>
                    <a:pt x="2555363" y="105274"/>
                  </a:cubicBezTo>
                  <a:cubicBezTo>
                    <a:pt x="2787223" y="44047"/>
                    <a:pt x="3024516" y="12013"/>
                    <a:pt x="3259291" y="3229"/>
                  </a:cubicBezTo>
                  <a:lnTo>
                    <a:pt x="3347265" y="903"/>
                  </a:lnTo>
                  <a:close/>
                </a:path>
              </a:pathLst>
            </a:custGeom>
            <a:gradFill flip="none" rotWithShape="1">
              <a:gsLst>
                <a:gs pos="2000">
                  <a:schemeClr val="bg1">
                    <a:alpha val="10000"/>
                  </a:schemeClr>
                </a:gs>
                <a:gs pos="16000">
                  <a:schemeClr val="accent6">
                    <a:alpha val="5000"/>
                  </a:schemeClr>
                </a:gs>
                <a:gs pos="100000">
                  <a:schemeClr val="bg1">
                    <a:alpha val="10000"/>
                  </a:schemeClr>
                </a:gs>
                <a:gs pos="85000">
                  <a:schemeClr val="accent1">
                    <a:alpha val="5000"/>
                  </a:schemeClr>
                </a:gs>
              </a:gsLst>
              <a:lin ang="12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 name="Freeform: Shape 141">
              <a:extLst>
                <a:ext uri="{FF2B5EF4-FFF2-40B4-BE49-F238E27FC236}">
                  <a16:creationId xmlns:a16="http://schemas.microsoft.com/office/drawing/2014/main" id="{27CCEAF3-651B-4605-AE58-F96E2270363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01023" y="52997"/>
              <a:ext cx="6093363" cy="6805004"/>
            </a:xfrm>
            <a:custGeom>
              <a:avLst/>
              <a:gdLst>
                <a:gd name="connsiteX0" fmla="*/ 3517682 w 5890491"/>
                <a:gd name="connsiteY0" fmla="*/ 0 h 6578439"/>
                <a:gd name="connsiteX1" fmla="*/ 5849513 w 5890491"/>
                <a:gd name="connsiteY1" fmla="*/ 841730 h 6578439"/>
                <a:gd name="connsiteX2" fmla="*/ 5890491 w 5890491"/>
                <a:gd name="connsiteY2" fmla="*/ 879061 h 6578439"/>
                <a:gd name="connsiteX3" fmla="*/ 5890491 w 5890491"/>
                <a:gd name="connsiteY3" fmla="*/ 2034114 h 6578439"/>
                <a:gd name="connsiteX4" fmla="*/ 5757065 w 5890491"/>
                <a:gd name="connsiteY4" fmla="*/ 1854938 h 6578439"/>
                <a:gd name="connsiteX5" fmla="*/ 5564060 w 5890491"/>
                <a:gd name="connsiteY5" fmla="*/ 1642182 h 6578439"/>
                <a:gd name="connsiteX6" fmla="*/ 3517551 w 5890491"/>
                <a:gd name="connsiteY6" fmla="*/ 790012 h 6578439"/>
                <a:gd name="connsiteX7" fmla="*/ 1611552 w 5890491"/>
                <a:gd name="connsiteY7" fmla="*/ 1543282 h 6578439"/>
                <a:gd name="connsiteX8" fmla="*/ 1340656 w 5890491"/>
                <a:gd name="connsiteY8" fmla="*/ 1897925 h 6578439"/>
                <a:gd name="connsiteX9" fmla="*/ 1201705 w 5890491"/>
                <a:gd name="connsiteY9" fmla="*/ 2361213 h 6578439"/>
                <a:gd name="connsiteX10" fmla="*/ 852705 w 5890491"/>
                <a:gd name="connsiteY10" fmla="*/ 3529176 h 6578439"/>
                <a:gd name="connsiteX11" fmla="*/ 863863 w 5890491"/>
                <a:gd name="connsiteY11" fmla="*/ 4437051 h 6578439"/>
                <a:gd name="connsiteX12" fmla="*/ 1413569 w 5890491"/>
                <a:gd name="connsiteY12" fmla="*/ 5357174 h 6578439"/>
                <a:gd name="connsiteX13" fmla="*/ 2339129 w 5890491"/>
                <a:gd name="connsiteY13" fmla="*/ 6143367 h 6578439"/>
                <a:gd name="connsiteX14" fmla="*/ 3439449 w 5890491"/>
                <a:gd name="connsiteY14" fmla="*/ 6420049 h 6578439"/>
                <a:gd name="connsiteX15" fmla="*/ 5251388 w 5890491"/>
                <a:gd name="connsiteY15" fmla="*/ 5349009 h 6578439"/>
                <a:gd name="connsiteX16" fmla="*/ 5657731 w 5890491"/>
                <a:gd name="connsiteY16" fmla="*/ 4959205 h 6578439"/>
                <a:gd name="connsiteX17" fmla="*/ 5836127 w 5890491"/>
                <a:gd name="connsiteY17" fmla="*/ 4792052 h 6578439"/>
                <a:gd name="connsiteX18" fmla="*/ 5890491 w 5890491"/>
                <a:gd name="connsiteY18" fmla="*/ 4738662 h 6578439"/>
                <a:gd name="connsiteX19" fmla="*/ 5890491 w 5890491"/>
                <a:gd name="connsiteY19" fmla="*/ 5821964 h 6578439"/>
                <a:gd name="connsiteX20" fmla="*/ 5802001 w 5890491"/>
                <a:gd name="connsiteY20" fmla="*/ 5907904 h 6578439"/>
                <a:gd name="connsiteX21" fmla="*/ 5294358 w 5890491"/>
                <a:gd name="connsiteY21" fmla="*/ 6397505 h 6578439"/>
                <a:gd name="connsiteX22" fmla="*/ 5077178 w 5890491"/>
                <a:gd name="connsiteY22" fmla="*/ 6578439 h 6578439"/>
                <a:gd name="connsiteX23" fmla="*/ 1567290 w 5890491"/>
                <a:gd name="connsiteY23" fmla="*/ 6578439 h 6578439"/>
                <a:gd name="connsiteX24" fmla="*/ 1508588 w 5890491"/>
                <a:gd name="connsiteY24" fmla="*/ 6535186 h 6578439"/>
                <a:gd name="connsiteX25" fmla="*/ 826498 w 5890491"/>
                <a:gd name="connsiteY25" fmla="*/ 5876034 h 6578439"/>
                <a:gd name="connsiteX26" fmla="*/ 122403 w 5890491"/>
                <a:gd name="connsiteY26" fmla="*/ 3255655 h 6578439"/>
                <a:gd name="connsiteX27" fmla="*/ 1061197 w 5890491"/>
                <a:gd name="connsiteY27" fmla="*/ 984650 h 6578439"/>
                <a:gd name="connsiteX28" fmla="*/ 3517682 w 5890491"/>
                <a:gd name="connsiteY28" fmla="*/ 0 h 6578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890491" h="6578439">
                  <a:moveTo>
                    <a:pt x="3517682" y="0"/>
                  </a:moveTo>
                  <a:cubicBezTo>
                    <a:pt x="4402017" y="0"/>
                    <a:pt x="5213742" y="315483"/>
                    <a:pt x="5849513" y="841730"/>
                  </a:cubicBezTo>
                  <a:lnTo>
                    <a:pt x="5890491" y="879061"/>
                  </a:lnTo>
                  <a:lnTo>
                    <a:pt x="5890491" y="2034114"/>
                  </a:lnTo>
                  <a:lnTo>
                    <a:pt x="5757065" y="1854938"/>
                  </a:lnTo>
                  <a:cubicBezTo>
                    <a:pt x="5696443" y="1781264"/>
                    <a:pt x="5632076" y="1710299"/>
                    <a:pt x="5564060" y="1642182"/>
                  </a:cubicBezTo>
                  <a:cubicBezTo>
                    <a:pt x="5015393" y="1092636"/>
                    <a:pt x="4288592" y="790012"/>
                    <a:pt x="3517551" y="790012"/>
                  </a:cubicBezTo>
                  <a:cubicBezTo>
                    <a:pt x="2701750" y="790012"/>
                    <a:pt x="2131676" y="1015335"/>
                    <a:pt x="1611552" y="1543282"/>
                  </a:cubicBezTo>
                  <a:cubicBezTo>
                    <a:pt x="1435754" y="1721722"/>
                    <a:pt x="1375945" y="1822729"/>
                    <a:pt x="1340656" y="1897925"/>
                  </a:cubicBezTo>
                  <a:cubicBezTo>
                    <a:pt x="1289148" y="2007623"/>
                    <a:pt x="1252432" y="2155907"/>
                    <a:pt x="1201705" y="2361213"/>
                  </a:cubicBezTo>
                  <a:cubicBezTo>
                    <a:pt x="1133721" y="2635919"/>
                    <a:pt x="1040568" y="3012290"/>
                    <a:pt x="852705" y="3529176"/>
                  </a:cubicBezTo>
                  <a:cubicBezTo>
                    <a:pt x="749952" y="3811784"/>
                    <a:pt x="753584" y="4108747"/>
                    <a:pt x="863863" y="4437051"/>
                  </a:cubicBezTo>
                  <a:cubicBezTo>
                    <a:pt x="964800" y="4737438"/>
                    <a:pt x="1154869" y="5055603"/>
                    <a:pt x="1413569" y="5357174"/>
                  </a:cubicBezTo>
                  <a:cubicBezTo>
                    <a:pt x="1718326" y="5712343"/>
                    <a:pt x="2021008" y="5969404"/>
                    <a:pt x="2339129" y="6143367"/>
                  </a:cubicBezTo>
                  <a:cubicBezTo>
                    <a:pt x="2679565" y="6329577"/>
                    <a:pt x="3039591" y="6420049"/>
                    <a:pt x="3439449" y="6420049"/>
                  </a:cubicBezTo>
                  <a:cubicBezTo>
                    <a:pt x="4142246" y="6420049"/>
                    <a:pt x="4633828" y="5976251"/>
                    <a:pt x="5251388" y="5349009"/>
                  </a:cubicBezTo>
                  <a:cubicBezTo>
                    <a:pt x="5389949" y="5208364"/>
                    <a:pt x="5526047" y="5081677"/>
                    <a:pt x="5657731" y="4959205"/>
                  </a:cubicBezTo>
                  <a:cubicBezTo>
                    <a:pt x="5719520" y="4901722"/>
                    <a:pt x="5779200" y="4846206"/>
                    <a:pt x="5836127" y="4792052"/>
                  </a:cubicBezTo>
                  <a:lnTo>
                    <a:pt x="5890491" y="4738662"/>
                  </a:lnTo>
                  <a:lnTo>
                    <a:pt x="5890491" y="5821964"/>
                  </a:lnTo>
                  <a:lnTo>
                    <a:pt x="5802001" y="5907904"/>
                  </a:lnTo>
                  <a:cubicBezTo>
                    <a:pt x="5634962" y="6077456"/>
                    <a:pt x="5467509" y="6243625"/>
                    <a:pt x="5294358" y="6397505"/>
                  </a:cubicBezTo>
                  <a:lnTo>
                    <a:pt x="5077178" y="6578439"/>
                  </a:lnTo>
                  <a:lnTo>
                    <a:pt x="1567290" y="6578439"/>
                  </a:lnTo>
                  <a:lnTo>
                    <a:pt x="1508588" y="6535186"/>
                  </a:lnTo>
                  <a:cubicBezTo>
                    <a:pt x="1263991" y="6345442"/>
                    <a:pt x="1038054" y="6122666"/>
                    <a:pt x="826498" y="5876034"/>
                  </a:cubicBezTo>
                  <a:cubicBezTo>
                    <a:pt x="261613" y="5217713"/>
                    <a:pt x="-239182" y="4250314"/>
                    <a:pt x="122403" y="3255655"/>
                  </a:cubicBezTo>
                  <a:cubicBezTo>
                    <a:pt x="607497" y="1921629"/>
                    <a:pt x="393040" y="1662857"/>
                    <a:pt x="1061197" y="984650"/>
                  </a:cubicBezTo>
                  <a:cubicBezTo>
                    <a:pt x="1729484" y="306444"/>
                    <a:pt x="2498060" y="0"/>
                    <a:pt x="3517682" y="0"/>
                  </a:cubicBezTo>
                  <a:close/>
                </a:path>
              </a:pathLst>
            </a:custGeom>
            <a:gradFill flip="none" rotWithShape="1">
              <a:gsLst>
                <a:gs pos="2000">
                  <a:schemeClr val="bg1"/>
                </a:gs>
                <a:gs pos="16000">
                  <a:schemeClr val="accent6">
                    <a:alpha val="10000"/>
                  </a:schemeClr>
                </a:gs>
                <a:gs pos="100000">
                  <a:schemeClr val="bg1">
                    <a:alpha val="10000"/>
                  </a:schemeClr>
                </a:gs>
                <a:gs pos="85000">
                  <a:schemeClr val="accent1">
                    <a:alpha val="10000"/>
                  </a:schemeClr>
                </a:gs>
              </a:gsLst>
              <a:lin ang="12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3" name="Freeform: Shape 142">
              <a:extLst>
                <a:ext uri="{FF2B5EF4-FFF2-40B4-BE49-F238E27FC236}">
                  <a16:creationId xmlns:a16="http://schemas.microsoft.com/office/drawing/2014/main" id="{ED519330-E5F1-4248-B58C-1AA0D9E6DAB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01024" y="52997"/>
              <a:ext cx="6093362" cy="6805004"/>
            </a:xfrm>
            <a:custGeom>
              <a:avLst/>
              <a:gdLst>
                <a:gd name="connsiteX0" fmla="*/ 5890490 w 5890490"/>
                <a:gd name="connsiteY0" fmla="*/ 5389037 h 6578439"/>
                <a:gd name="connsiteX1" fmla="*/ 5890490 w 5890490"/>
                <a:gd name="connsiteY1" fmla="*/ 5855587 h 6578439"/>
                <a:gd name="connsiteX2" fmla="*/ 5784593 w 5890490"/>
                <a:gd name="connsiteY2" fmla="*/ 5962054 h 6578439"/>
                <a:gd name="connsiteX3" fmla="*/ 5663414 w 5890490"/>
                <a:gd name="connsiteY3" fmla="*/ 6082564 h 6578439"/>
                <a:gd name="connsiteX4" fmla="*/ 5147099 w 5890490"/>
                <a:gd name="connsiteY4" fmla="*/ 6547726 h 6578439"/>
                <a:gd name="connsiteX5" fmla="*/ 5105015 w 5890490"/>
                <a:gd name="connsiteY5" fmla="*/ 6578439 h 6578439"/>
                <a:gd name="connsiteX6" fmla="*/ 4385601 w 5890490"/>
                <a:gd name="connsiteY6" fmla="*/ 6578439 h 6578439"/>
                <a:gd name="connsiteX7" fmla="*/ 4507252 w 5890490"/>
                <a:gd name="connsiteY7" fmla="*/ 6515968 h 6578439"/>
                <a:gd name="connsiteX8" fmla="*/ 4909330 w 5890490"/>
                <a:gd name="connsiteY8" fmla="*/ 6253453 h 6578439"/>
                <a:gd name="connsiteX9" fmla="*/ 5411374 w 5890490"/>
                <a:gd name="connsiteY9" fmla="*/ 5828544 h 6578439"/>
                <a:gd name="connsiteX10" fmla="*/ 5533570 w 5890490"/>
                <a:gd name="connsiteY10" fmla="*/ 5714534 h 6578439"/>
                <a:gd name="connsiteX11" fmla="*/ 5657425 w 5890490"/>
                <a:gd name="connsiteY11" fmla="*/ 5597650 h 6578439"/>
                <a:gd name="connsiteX12" fmla="*/ 3336813 w 5890490"/>
                <a:gd name="connsiteY12" fmla="*/ 499 h 6578439"/>
                <a:gd name="connsiteX13" fmla="*/ 3513674 w 5890490"/>
                <a:gd name="connsiteY13" fmla="*/ 1202 h 6578439"/>
                <a:gd name="connsiteX14" fmla="*/ 3602743 w 5890490"/>
                <a:gd name="connsiteY14" fmla="*/ 4827 h 6578439"/>
                <a:gd name="connsiteX15" fmla="*/ 3647213 w 5890490"/>
                <a:gd name="connsiteY15" fmla="*/ 6703 h 6578439"/>
                <a:gd name="connsiteX16" fmla="*/ 3691684 w 5890490"/>
                <a:gd name="connsiteY16" fmla="*/ 9453 h 6578439"/>
                <a:gd name="connsiteX17" fmla="*/ 3868927 w 5890490"/>
                <a:gd name="connsiteY17" fmla="*/ 27080 h 6578439"/>
                <a:gd name="connsiteX18" fmla="*/ 5200872 w 5890490"/>
                <a:gd name="connsiteY18" fmla="*/ 472240 h 6578439"/>
                <a:gd name="connsiteX19" fmla="*/ 5772711 w 5890490"/>
                <a:gd name="connsiteY19" fmla="*/ 866334 h 6578439"/>
                <a:gd name="connsiteX20" fmla="*/ 5890490 w 5890490"/>
                <a:gd name="connsiteY20" fmla="*/ 972426 h 6578439"/>
                <a:gd name="connsiteX21" fmla="*/ 5890490 w 5890490"/>
                <a:gd name="connsiteY21" fmla="*/ 1158576 h 6578439"/>
                <a:gd name="connsiteX22" fmla="*/ 5676045 w 5890490"/>
                <a:gd name="connsiteY22" fmla="*/ 986969 h 6578439"/>
                <a:gd name="connsiteX23" fmla="*/ 5103776 w 5890490"/>
                <a:gd name="connsiteY23" fmla="*/ 655879 h 6578439"/>
                <a:gd name="connsiteX24" fmla="*/ 4482465 w 5890490"/>
                <a:gd name="connsiteY24" fmla="*/ 440363 h 6578439"/>
                <a:gd name="connsiteX25" fmla="*/ 4402444 w 5890490"/>
                <a:gd name="connsiteY25" fmla="*/ 422111 h 6578439"/>
                <a:gd name="connsiteX26" fmla="*/ 4322423 w 5890490"/>
                <a:gd name="connsiteY26" fmla="*/ 404610 h 6578439"/>
                <a:gd name="connsiteX27" fmla="*/ 4241892 w 5890490"/>
                <a:gd name="connsiteY27" fmla="*/ 389858 h 6578439"/>
                <a:gd name="connsiteX28" fmla="*/ 4201627 w 5890490"/>
                <a:gd name="connsiteY28" fmla="*/ 382483 h 6578439"/>
                <a:gd name="connsiteX29" fmla="*/ 4161234 w 5890490"/>
                <a:gd name="connsiteY29" fmla="*/ 375857 h 6578439"/>
                <a:gd name="connsiteX30" fmla="*/ 3999280 w 5890490"/>
                <a:gd name="connsiteY30" fmla="*/ 353606 h 6578439"/>
                <a:gd name="connsiteX31" fmla="*/ 3836817 w 5890490"/>
                <a:gd name="connsiteY31" fmla="*/ 338480 h 6578439"/>
                <a:gd name="connsiteX32" fmla="*/ 3673972 w 5890490"/>
                <a:gd name="connsiteY32" fmla="*/ 330604 h 6578439"/>
                <a:gd name="connsiteX33" fmla="*/ 3511126 w 5890490"/>
                <a:gd name="connsiteY33" fmla="*/ 328978 h 6578439"/>
                <a:gd name="connsiteX34" fmla="*/ 3183142 w 5890490"/>
                <a:gd name="connsiteY34" fmla="*/ 342854 h 6578439"/>
                <a:gd name="connsiteX35" fmla="*/ 2541444 w 5890490"/>
                <a:gd name="connsiteY35" fmla="*/ 439988 h 6578439"/>
                <a:gd name="connsiteX36" fmla="*/ 1933895 w 5890490"/>
                <a:gd name="connsiteY36" fmla="*/ 650505 h 6578439"/>
                <a:gd name="connsiteX37" fmla="*/ 1378079 w 5890490"/>
                <a:gd name="connsiteY37" fmla="*/ 983905 h 6578439"/>
                <a:gd name="connsiteX38" fmla="*/ 1312967 w 5890490"/>
                <a:gd name="connsiteY38" fmla="*/ 1033660 h 6578439"/>
                <a:gd name="connsiteX39" fmla="*/ 1248364 w 5890490"/>
                <a:gd name="connsiteY39" fmla="*/ 1084413 h 6578439"/>
                <a:gd name="connsiteX40" fmla="*/ 1185163 w 5890490"/>
                <a:gd name="connsiteY40" fmla="*/ 1137168 h 6578439"/>
                <a:gd name="connsiteX41" fmla="*/ 1122852 w 5890490"/>
                <a:gd name="connsiteY41" fmla="*/ 1190922 h 6578439"/>
                <a:gd name="connsiteX42" fmla="*/ 892092 w 5890490"/>
                <a:gd name="connsiteY42" fmla="*/ 1421440 h 6578439"/>
                <a:gd name="connsiteX43" fmla="*/ 707202 w 5890490"/>
                <a:gd name="connsiteY43" fmla="*/ 1684212 h 6578439"/>
                <a:gd name="connsiteX44" fmla="*/ 670121 w 5890490"/>
                <a:gd name="connsiteY44" fmla="*/ 1756093 h 6578439"/>
                <a:gd name="connsiteX45" fmla="*/ 637630 w 5890490"/>
                <a:gd name="connsiteY45" fmla="*/ 1830724 h 6578439"/>
                <a:gd name="connsiteX46" fmla="*/ 607685 w 5890490"/>
                <a:gd name="connsiteY46" fmla="*/ 1907105 h 6578439"/>
                <a:gd name="connsiteX47" fmla="*/ 580034 w 5890490"/>
                <a:gd name="connsiteY47" fmla="*/ 1984986 h 6578439"/>
                <a:gd name="connsiteX48" fmla="*/ 481919 w 5890490"/>
                <a:gd name="connsiteY48" fmla="*/ 2304386 h 6578439"/>
                <a:gd name="connsiteX49" fmla="*/ 433881 w 5890490"/>
                <a:gd name="connsiteY49" fmla="*/ 2465399 h 6578439"/>
                <a:gd name="connsiteX50" fmla="*/ 384442 w 5890490"/>
                <a:gd name="connsiteY50" fmla="*/ 2626163 h 6578439"/>
                <a:gd name="connsiteX51" fmla="*/ 166039 w 5890490"/>
                <a:gd name="connsiteY51" fmla="*/ 3261338 h 6578439"/>
                <a:gd name="connsiteX52" fmla="*/ 56202 w 5890490"/>
                <a:gd name="connsiteY52" fmla="*/ 3910265 h 6578439"/>
                <a:gd name="connsiteX53" fmla="*/ 93664 w 5890490"/>
                <a:gd name="connsiteY53" fmla="*/ 4237292 h 6578439"/>
                <a:gd name="connsiteX54" fmla="*/ 111758 w 5890490"/>
                <a:gd name="connsiteY54" fmla="*/ 4317548 h 6578439"/>
                <a:gd name="connsiteX55" fmla="*/ 133038 w 5890490"/>
                <a:gd name="connsiteY55" fmla="*/ 4397054 h 6578439"/>
                <a:gd name="connsiteX56" fmla="*/ 157757 w 5890490"/>
                <a:gd name="connsiteY56" fmla="*/ 4475560 h 6578439"/>
                <a:gd name="connsiteX57" fmla="*/ 185153 w 5890490"/>
                <a:gd name="connsiteY57" fmla="*/ 4553066 h 6578439"/>
                <a:gd name="connsiteX58" fmla="*/ 493642 w 5890490"/>
                <a:gd name="connsiteY58" fmla="*/ 5132239 h 6578439"/>
                <a:gd name="connsiteX59" fmla="*/ 914391 w 5890490"/>
                <a:gd name="connsiteY59" fmla="*/ 5636528 h 6578439"/>
                <a:gd name="connsiteX60" fmla="*/ 1402034 w 5890490"/>
                <a:gd name="connsiteY60" fmla="*/ 6076188 h 6578439"/>
                <a:gd name="connsiteX61" fmla="*/ 1664397 w 5890490"/>
                <a:gd name="connsiteY61" fmla="*/ 6267079 h 6578439"/>
                <a:gd name="connsiteX62" fmla="*/ 1938992 w 5890490"/>
                <a:gd name="connsiteY62" fmla="*/ 6434343 h 6578439"/>
                <a:gd name="connsiteX63" fmla="*/ 2225931 w 5890490"/>
                <a:gd name="connsiteY63" fmla="*/ 6574322 h 6578439"/>
                <a:gd name="connsiteX64" fmla="*/ 2236328 w 5890490"/>
                <a:gd name="connsiteY64" fmla="*/ 6578439 h 6578439"/>
                <a:gd name="connsiteX65" fmla="*/ 1504665 w 5890490"/>
                <a:gd name="connsiteY65" fmla="*/ 6578439 h 6578439"/>
                <a:gd name="connsiteX66" fmla="*/ 1456827 w 5890490"/>
                <a:gd name="connsiteY66" fmla="*/ 6543476 h 6578439"/>
                <a:gd name="connsiteX67" fmla="*/ 1188475 w 5890490"/>
                <a:gd name="connsiteY67" fmla="*/ 6314083 h 6578439"/>
                <a:gd name="connsiteX68" fmla="*/ 721728 w 5890490"/>
                <a:gd name="connsiteY68" fmla="*/ 5798666 h 6578439"/>
                <a:gd name="connsiteX69" fmla="*/ 344175 w 5890490"/>
                <a:gd name="connsiteY69" fmla="*/ 5219495 h 6578439"/>
                <a:gd name="connsiteX70" fmla="*/ 87293 w 5890490"/>
                <a:gd name="connsiteY70" fmla="*/ 4583569 h 6578439"/>
                <a:gd name="connsiteX71" fmla="*/ 65886 w 5890490"/>
                <a:gd name="connsiteY71" fmla="*/ 4500813 h 6578439"/>
                <a:gd name="connsiteX72" fmla="*/ 47409 w 5890490"/>
                <a:gd name="connsiteY72" fmla="*/ 4417431 h 6578439"/>
                <a:gd name="connsiteX73" fmla="*/ 39000 w 5890490"/>
                <a:gd name="connsiteY73" fmla="*/ 4375677 h 6578439"/>
                <a:gd name="connsiteX74" fmla="*/ 31610 w 5890490"/>
                <a:gd name="connsiteY74" fmla="*/ 4333674 h 6578439"/>
                <a:gd name="connsiteX75" fmla="*/ 18868 w 5890490"/>
                <a:gd name="connsiteY75" fmla="*/ 4249417 h 6578439"/>
                <a:gd name="connsiteX76" fmla="*/ 646 w 5890490"/>
                <a:gd name="connsiteY76" fmla="*/ 3910265 h 6578439"/>
                <a:gd name="connsiteX77" fmla="*/ 130234 w 5890490"/>
                <a:gd name="connsiteY77" fmla="*/ 3248337 h 6578439"/>
                <a:gd name="connsiteX78" fmla="*/ 335383 w 5890490"/>
                <a:gd name="connsiteY78" fmla="*/ 2611911 h 6578439"/>
                <a:gd name="connsiteX79" fmla="*/ 487272 w 5890490"/>
                <a:gd name="connsiteY79" fmla="*/ 1958609 h 6578439"/>
                <a:gd name="connsiteX80" fmla="*/ 508550 w 5890490"/>
                <a:gd name="connsiteY80" fmla="*/ 1876227 h 6578439"/>
                <a:gd name="connsiteX81" fmla="*/ 531742 w 5890490"/>
                <a:gd name="connsiteY81" fmla="*/ 1793721 h 6578439"/>
                <a:gd name="connsiteX82" fmla="*/ 558245 w 5890490"/>
                <a:gd name="connsiteY82" fmla="*/ 1711465 h 6578439"/>
                <a:gd name="connsiteX83" fmla="*/ 590100 w 5890490"/>
                <a:gd name="connsiteY83" fmla="*/ 1630332 h 6578439"/>
                <a:gd name="connsiteX84" fmla="*/ 758680 w 5890490"/>
                <a:gd name="connsiteY84" fmla="*/ 1322433 h 6578439"/>
                <a:gd name="connsiteX85" fmla="*/ 976317 w 5890490"/>
                <a:gd name="connsiteY85" fmla="*/ 1049286 h 6578439"/>
                <a:gd name="connsiteX86" fmla="*/ 1035314 w 5890490"/>
                <a:gd name="connsiteY86" fmla="*/ 985406 h 6578439"/>
                <a:gd name="connsiteX87" fmla="*/ 1095329 w 5890490"/>
                <a:gd name="connsiteY87" fmla="*/ 922526 h 6578439"/>
                <a:gd name="connsiteX88" fmla="*/ 1157384 w 5890490"/>
                <a:gd name="connsiteY88" fmla="*/ 861271 h 6578439"/>
                <a:gd name="connsiteX89" fmla="*/ 1220841 w 5890490"/>
                <a:gd name="connsiteY89" fmla="*/ 801017 h 6578439"/>
                <a:gd name="connsiteX90" fmla="*/ 1286462 w 5890490"/>
                <a:gd name="connsiteY90" fmla="*/ 742886 h 6578439"/>
                <a:gd name="connsiteX91" fmla="*/ 1353233 w 5890490"/>
                <a:gd name="connsiteY91" fmla="*/ 685632 h 6578439"/>
                <a:gd name="connsiteX92" fmla="*/ 1369924 w 5890490"/>
                <a:gd name="connsiteY92" fmla="*/ 671256 h 6578439"/>
                <a:gd name="connsiteX93" fmla="*/ 1387380 w 5890490"/>
                <a:gd name="connsiteY93" fmla="*/ 657755 h 6578439"/>
                <a:gd name="connsiteX94" fmla="*/ 1422422 w 5890490"/>
                <a:gd name="connsiteY94" fmla="*/ 630877 h 6578439"/>
                <a:gd name="connsiteX95" fmla="*/ 1492759 w 5890490"/>
                <a:gd name="connsiteY95" fmla="*/ 577248 h 6578439"/>
                <a:gd name="connsiteX96" fmla="*/ 1528820 w 5890490"/>
                <a:gd name="connsiteY96" fmla="*/ 551496 h 6578439"/>
                <a:gd name="connsiteX97" fmla="*/ 1565390 w 5890490"/>
                <a:gd name="connsiteY97" fmla="*/ 526370 h 6578439"/>
                <a:gd name="connsiteX98" fmla="*/ 1639040 w 5890490"/>
                <a:gd name="connsiteY98" fmla="*/ 476490 h 6578439"/>
                <a:gd name="connsiteX99" fmla="*/ 1792075 w 5890490"/>
                <a:gd name="connsiteY99" fmla="*/ 384859 h 6578439"/>
                <a:gd name="connsiteX100" fmla="*/ 2455943 w 5890490"/>
                <a:gd name="connsiteY100" fmla="*/ 117836 h 6578439"/>
                <a:gd name="connsiteX101" fmla="*/ 3159952 w 5890490"/>
                <a:gd name="connsiteY101" fmla="*/ 7203 h 6578439"/>
                <a:gd name="connsiteX102" fmla="*/ 3336813 w 5890490"/>
                <a:gd name="connsiteY102" fmla="*/ 499 h 6578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5890490" h="6578439">
                  <a:moveTo>
                    <a:pt x="5890490" y="5389037"/>
                  </a:moveTo>
                  <a:lnTo>
                    <a:pt x="5890490" y="5855587"/>
                  </a:lnTo>
                  <a:lnTo>
                    <a:pt x="5784593" y="5962054"/>
                  </a:lnTo>
                  <a:cubicBezTo>
                    <a:pt x="5744454" y="6002308"/>
                    <a:pt x="5704062" y="6042436"/>
                    <a:pt x="5663414" y="6082564"/>
                  </a:cubicBezTo>
                  <a:cubicBezTo>
                    <a:pt x="5500314" y="6242577"/>
                    <a:pt x="5330970" y="6400714"/>
                    <a:pt x="5147099" y="6547726"/>
                  </a:cubicBezTo>
                  <a:lnTo>
                    <a:pt x="5105015" y="6578439"/>
                  </a:lnTo>
                  <a:lnTo>
                    <a:pt x="4385601" y="6578439"/>
                  </a:lnTo>
                  <a:lnTo>
                    <a:pt x="4507252" y="6515968"/>
                  </a:lnTo>
                  <a:cubicBezTo>
                    <a:pt x="4645901" y="6439679"/>
                    <a:pt x="4779837" y="6350961"/>
                    <a:pt x="4909330" y="6253453"/>
                  </a:cubicBezTo>
                  <a:cubicBezTo>
                    <a:pt x="5082369" y="6123567"/>
                    <a:pt x="5248145" y="5979180"/>
                    <a:pt x="5411374" y="5828544"/>
                  </a:cubicBezTo>
                  <a:cubicBezTo>
                    <a:pt x="5452149" y="5790791"/>
                    <a:pt x="5492924" y="5752788"/>
                    <a:pt x="5533570" y="5714534"/>
                  </a:cubicBezTo>
                  <a:lnTo>
                    <a:pt x="5657425" y="5597650"/>
                  </a:lnTo>
                  <a:close/>
                  <a:moveTo>
                    <a:pt x="3336813" y="499"/>
                  </a:moveTo>
                  <a:cubicBezTo>
                    <a:pt x="3395682" y="-392"/>
                    <a:pt x="3454550" y="-48"/>
                    <a:pt x="3513674" y="1202"/>
                  </a:cubicBezTo>
                  <a:lnTo>
                    <a:pt x="3602743" y="4827"/>
                  </a:lnTo>
                  <a:lnTo>
                    <a:pt x="3647213" y="6703"/>
                  </a:lnTo>
                  <a:cubicBezTo>
                    <a:pt x="3661994" y="7327"/>
                    <a:pt x="3676903" y="7703"/>
                    <a:pt x="3691684" y="9453"/>
                  </a:cubicBezTo>
                  <a:lnTo>
                    <a:pt x="3868927" y="27080"/>
                  </a:lnTo>
                  <a:cubicBezTo>
                    <a:pt x="4340645" y="85584"/>
                    <a:pt x="4795160" y="243221"/>
                    <a:pt x="5200872" y="472240"/>
                  </a:cubicBezTo>
                  <a:cubicBezTo>
                    <a:pt x="5403855" y="587124"/>
                    <a:pt x="5594988" y="719447"/>
                    <a:pt x="5772711" y="866334"/>
                  </a:cubicBezTo>
                  <a:lnTo>
                    <a:pt x="5890490" y="972426"/>
                  </a:lnTo>
                  <a:lnTo>
                    <a:pt x="5890490" y="1158576"/>
                  </a:lnTo>
                  <a:lnTo>
                    <a:pt x="5676045" y="986969"/>
                  </a:lnTo>
                  <a:cubicBezTo>
                    <a:pt x="5496587" y="857740"/>
                    <a:pt x="5304275" y="746699"/>
                    <a:pt x="5103776" y="655879"/>
                  </a:cubicBezTo>
                  <a:cubicBezTo>
                    <a:pt x="4903214" y="564747"/>
                    <a:pt x="4695006" y="492492"/>
                    <a:pt x="4482465" y="440363"/>
                  </a:cubicBezTo>
                  <a:lnTo>
                    <a:pt x="4402444" y="422111"/>
                  </a:lnTo>
                  <a:cubicBezTo>
                    <a:pt x="4375813" y="416111"/>
                    <a:pt x="4349436" y="408859"/>
                    <a:pt x="4322423" y="404610"/>
                  </a:cubicBezTo>
                  <a:lnTo>
                    <a:pt x="4241892" y="389858"/>
                  </a:lnTo>
                  <a:lnTo>
                    <a:pt x="4201627" y="382483"/>
                  </a:lnTo>
                  <a:cubicBezTo>
                    <a:pt x="4188248" y="379983"/>
                    <a:pt x="4174869" y="377483"/>
                    <a:pt x="4161234" y="375857"/>
                  </a:cubicBezTo>
                  <a:cubicBezTo>
                    <a:pt x="4107208" y="368482"/>
                    <a:pt x="4053308" y="360482"/>
                    <a:pt x="3999280" y="353606"/>
                  </a:cubicBezTo>
                  <a:cubicBezTo>
                    <a:pt x="3944999" y="348855"/>
                    <a:pt x="3890844" y="343854"/>
                    <a:pt x="3836817" y="338480"/>
                  </a:cubicBezTo>
                  <a:lnTo>
                    <a:pt x="3673972" y="330604"/>
                  </a:lnTo>
                  <a:cubicBezTo>
                    <a:pt x="3619690" y="329104"/>
                    <a:pt x="3565281" y="329604"/>
                    <a:pt x="3511126" y="328978"/>
                  </a:cubicBezTo>
                  <a:cubicBezTo>
                    <a:pt x="3402054" y="330728"/>
                    <a:pt x="3291706" y="334604"/>
                    <a:pt x="3183142" y="342854"/>
                  </a:cubicBezTo>
                  <a:cubicBezTo>
                    <a:pt x="2965505" y="358855"/>
                    <a:pt x="2750670" y="389733"/>
                    <a:pt x="2541444" y="439988"/>
                  </a:cubicBezTo>
                  <a:cubicBezTo>
                    <a:pt x="2332216" y="490117"/>
                    <a:pt x="2128850" y="559997"/>
                    <a:pt x="1933895" y="650505"/>
                  </a:cubicBezTo>
                  <a:cubicBezTo>
                    <a:pt x="1738939" y="741261"/>
                    <a:pt x="1553540" y="854146"/>
                    <a:pt x="1378079" y="983905"/>
                  </a:cubicBezTo>
                  <a:lnTo>
                    <a:pt x="1312967" y="1033660"/>
                  </a:lnTo>
                  <a:cubicBezTo>
                    <a:pt x="1291178" y="1050286"/>
                    <a:pt x="1269006" y="1066412"/>
                    <a:pt x="1248364" y="1084413"/>
                  </a:cubicBezTo>
                  <a:lnTo>
                    <a:pt x="1185163" y="1137168"/>
                  </a:lnTo>
                  <a:cubicBezTo>
                    <a:pt x="1164138" y="1154794"/>
                    <a:pt x="1142603" y="1172046"/>
                    <a:pt x="1122852" y="1190922"/>
                  </a:cubicBezTo>
                  <a:cubicBezTo>
                    <a:pt x="1041557" y="1264303"/>
                    <a:pt x="961663" y="1339309"/>
                    <a:pt x="892092" y="1421440"/>
                  </a:cubicBezTo>
                  <a:cubicBezTo>
                    <a:pt x="819589" y="1501822"/>
                    <a:pt x="759827" y="1590329"/>
                    <a:pt x="707202" y="1684212"/>
                  </a:cubicBezTo>
                  <a:cubicBezTo>
                    <a:pt x="694715" y="1708089"/>
                    <a:pt x="682227" y="1731841"/>
                    <a:pt x="670121" y="1756093"/>
                  </a:cubicBezTo>
                  <a:lnTo>
                    <a:pt x="637630" y="1830724"/>
                  </a:lnTo>
                  <a:cubicBezTo>
                    <a:pt x="626161" y="1855350"/>
                    <a:pt x="617624" y="1881603"/>
                    <a:pt x="607685" y="1907105"/>
                  </a:cubicBezTo>
                  <a:cubicBezTo>
                    <a:pt x="598128" y="1932857"/>
                    <a:pt x="588317" y="1958483"/>
                    <a:pt x="580034" y="1984986"/>
                  </a:cubicBezTo>
                  <a:cubicBezTo>
                    <a:pt x="544611" y="2089620"/>
                    <a:pt x="513393" y="2197128"/>
                    <a:pt x="481919" y="2304386"/>
                  </a:cubicBezTo>
                  <a:lnTo>
                    <a:pt x="433881" y="2465399"/>
                  </a:lnTo>
                  <a:lnTo>
                    <a:pt x="384442" y="2626163"/>
                  </a:lnTo>
                  <a:cubicBezTo>
                    <a:pt x="317672" y="2839680"/>
                    <a:pt x="243129" y="3050946"/>
                    <a:pt x="166039" y="3261338"/>
                  </a:cubicBezTo>
                  <a:cubicBezTo>
                    <a:pt x="88822" y="3468979"/>
                    <a:pt x="50850" y="3690248"/>
                    <a:pt x="56202" y="3910265"/>
                  </a:cubicBezTo>
                  <a:cubicBezTo>
                    <a:pt x="58495" y="4020274"/>
                    <a:pt x="71493" y="4129783"/>
                    <a:pt x="93664" y="4237292"/>
                  </a:cubicBezTo>
                  <a:cubicBezTo>
                    <a:pt x="99143" y="4264168"/>
                    <a:pt x="104623" y="4291045"/>
                    <a:pt x="111758" y="4317548"/>
                  </a:cubicBezTo>
                  <a:cubicBezTo>
                    <a:pt x="118384" y="4344176"/>
                    <a:pt x="124627" y="4370802"/>
                    <a:pt x="133038" y="4397054"/>
                  </a:cubicBezTo>
                  <a:cubicBezTo>
                    <a:pt x="140810" y="4423307"/>
                    <a:pt x="148456" y="4449683"/>
                    <a:pt x="157757" y="4475560"/>
                  </a:cubicBezTo>
                  <a:cubicBezTo>
                    <a:pt x="166549" y="4501562"/>
                    <a:pt x="175087" y="4527564"/>
                    <a:pt x="185153" y="4553066"/>
                  </a:cubicBezTo>
                  <a:cubicBezTo>
                    <a:pt x="262371" y="4758458"/>
                    <a:pt x="368895" y="4951974"/>
                    <a:pt x="493642" y="5132239"/>
                  </a:cubicBezTo>
                  <a:cubicBezTo>
                    <a:pt x="618389" y="5312627"/>
                    <a:pt x="760846" y="5480391"/>
                    <a:pt x="914391" y="5636528"/>
                  </a:cubicBezTo>
                  <a:cubicBezTo>
                    <a:pt x="1069081" y="5793166"/>
                    <a:pt x="1231544" y="5941677"/>
                    <a:pt x="1402034" y="6076188"/>
                  </a:cubicBezTo>
                  <a:cubicBezTo>
                    <a:pt x="1487535" y="6143320"/>
                    <a:pt x="1574565" y="6207574"/>
                    <a:pt x="1664397" y="6267079"/>
                  </a:cubicBezTo>
                  <a:cubicBezTo>
                    <a:pt x="1753592" y="6327459"/>
                    <a:pt x="1845336" y="6383088"/>
                    <a:pt x="1938992" y="6434343"/>
                  </a:cubicBezTo>
                  <a:cubicBezTo>
                    <a:pt x="2032647" y="6485659"/>
                    <a:pt x="2128309" y="6532600"/>
                    <a:pt x="2225931" y="6574322"/>
                  </a:cubicBezTo>
                  <a:lnTo>
                    <a:pt x="2236328" y="6578439"/>
                  </a:lnTo>
                  <a:lnTo>
                    <a:pt x="1504665" y="6578439"/>
                  </a:lnTo>
                  <a:lnTo>
                    <a:pt x="1456827" y="6543476"/>
                  </a:lnTo>
                  <a:cubicBezTo>
                    <a:pt x="1363554" y="6470595"/>
                    <a:pt x="1273848" y="6394340"/>
                    <a:pt x="1188475" y="6314083"/>
                  </a:cubicBezTo>
                  <a:cubicBezTo>
                    <a:pt x="1017856" y="6153445"/>
                    <a:pt x="863803" y="5979931"/>
                    <a:pt x="721728" y="5798666"/>
                  </a:cubicBezTo>
                  <a:cubicBezTo>
                    <a:pt x="579397" y="5616027"/>
                    <a:pt x="452103" y="5422511"/>
                    <a:pt x="344175" y="5219495"/>
                  </a:cubicBezTo>
                  <a:cubicBezTo>
                    <a:pt x="236505" y="5016354"/>
                    <a:pt x="147946" y="4803586"/>
                    <a:pt x="87293" y="4583569"/>
                  </a:cubicBezTo>
                  <a:cubicBezTo>
                    <a:pt x="79138" y="4556193"/>
                    <a:pt x="72639" y="4528440"/>
                    <a:pt x="65886" y="4500813"/>
                  </a:cubicBezTo>
                  <a:cubicBezTo>
                    <a:pt x="58751" y="4473311"/>
                    <a:pt x="53144" y="4445308"/>
                    <a:pt x="47409" y="4417431"/>
                  </a:cubicBezTo>
                  <a:cubicBezTo>
                    <a:pt x="44733" y="4403430"/>
                    <a:pt x="41294" y="4389679"/>
                    <a:pt x="39000" y="4375677"/>
                  </a:cubicBezTo>
                  <a:lnTo>
                    <a:pt x="31610" y="4333674"/>
                  </a:lnTo>
                  <a:cubicBezTo>
                    <a:pt x="26258" y="4305797"/>
                    <a:pt x="22563" y="4277544"/>
                    <a:pt x="18868" y="4249417"/>
                  </a:cubicBezTo>
                  <a:cubicBezTo>
                    <a:pt x="4214" y="4136784"/>
                    <a:pt x="-2158" y="4023275"/>
                    <a:pt x="646" y="3910265"/>
                  </a:cubicBezTo>
                  <a:cubicBezTo>
                    <a:pt x="5997" y="3683872"/>
                    <a:pt x="50596" y="3459605"/>
                    <a:pt x="130234" y="3248337"/>
                  </a:cubicBezTo>
                  <a:cubicBezTo>
                    <a:pt x="207961" y="3039196"/>
                    <a:pt x="278044" y="2827179"/>
                    <a:pt x="335383" y="2611911"/>
                  </a:cubicBezTo>
                  <a:cubicBezTo>
                    <a:pt x="393743" y="2396644"/>
                    <a:pt x="435792" y="2178627"/>
                    <a:pt x="487272" y="1958609"/>
                  </a:cubicBezTo>
                  <a:cubicBezTo>
                    <a:pt x="493259" y="1931107"/>
                    <a:pt x="501287" y="1903730"/>
                    <a:pt x="508550" y="1876227"/>
                  </a:cubicBezTo>
                  <a:cubicBezTo>
                    <a:pt x="516195" y="1848725"/>
                    <a:pt x="522312" y="1820972"/>
                    <a:pt x="531742" y="1793721"/>
                  </a:cubicBezTo>
                  <a:lnTo>
                    <a:pt x="558245" y="1711465"/>
                  </a:lnTo>
                  <a:cubicBezTo>
                    <a:pt x="568439" y="1684337"/>
                    <a:pt x="579652" y="1657459"/>
                    <a:pt x="590100" y="1630332"/>
                  </a:cubicBezTo>
                  <a:cubicBezTo>
                    <a:pt x="635080" y="1523075"/>
                    <a:pt x="690637" y="1417566"/>
                    <a:pt x="758680" y="1322433"/>
                  </a:cubicBezTo>
                  <a:cubicBezTo>
                    <a:pt x="824430" y="1225051"/>
                    <a:pt x="899610" y="1136168"/>
                    <a:pt x="976317" y="1049286"/>
                  </a:cubicBezTo>
                  <a:cubicBezTo>
                    <a:pt x="995049" y="1027035"/>
                    <a:pt x="1015436" y="1006533"/>
                    <a:pt x="1035314" y="985406"/>
                  </a:cubicBezTo>
                  <a:lnTo>
                    <a:pt x="1095329" y="922526"/>
                  </a:lnTo>
                  <a:cubicBezTo>
                    <a:pt x="1114953" y="901149"/>
                    <a:pt x="1136359" y="881397"/>
                    <a:pt x="1157384" y="861271"/>
                  </a:cubicBezTo>
                  <a:lnTo>
                    <a:pt x="1220841" y="801017"/>
                  </a:lnTo>
                  <a:cubicBezTo>
                    <a:pt x="1241610" y="780514"/>
                    <a:pt x="1264418" y="762014"/>
                    <a:pt x="1286462" y="742886"/>
                  </a:cubicBezTo>
                  <a:lnTo>
                    <a:pt x="1353233" y="685632"/>
                  </a:lnTo>
                  <a:lnTo>
                    <a:pt x="1369924" y="671256"/>
                  </a:lnTo>
                  <a:cubicBezTo>
                    <a:pt x="1375658" y="666631"/>
                    <a:pt x="1381520" y="662255"/>
                    <a:pt x="1387380" y="657755"/>
                  </a:cubicBezTo>
                  <a:lnTo>
                    <a:pt x="1422422" y="630877"/>
                  </a:lnTo>
                  <a:lnTo>
                    <a:pt x="1492759" y="577248"/>
                  </a:lnTo>
                  <a:cubicBezTo>
                    <a:pt x="1504355" y="567997"/>
                    <a:pt x="1516714" y="559997"/>
                    <a:pt x="1528820" y="551496"/>
                  </a:cubicBezTo>
                  <a:lnTo>
                    <a:pt x="1565390" y="526370"/>
                  </a:lnTo>
                  <a:lnTo>
                    <a:pt x="1639040" y="476490"/>
                  </a:lnTo>
                  <a:cubicBezTo>
                    <a:pt x="1689754" y="445613"/>
                    <a:pt x="1740723" y="414986"/>
                    <a:pt x="1792075" y="384859"/>
                  </a:cubicBezTo>
                  <a:cubicBezTo>
                    <a:pt x="2000282" y="268724"/>
                    <a:pt x="2224927" y="179467"/>
                    <a:pt x="2455943" y="117836"/>
                  </a:cubicBezTo>
                  <a:cubicBezTo>
                    <a:pt x="2687088" y="55957"/>
                    <a:pt x="2923964" y="21204"/>
                    <a:pt x="3159952" y="7203"/>
                  </a:cubicBezTo>
                  <a:cubicBezTo>
                    <a:pt x="3219076" y="3515"/>
                    <a:pt x="3277945" y="1389"/>
                    <a:pt x="3336813" y="499"/>
                  </a:cubicBezTo>
                  <a:close/>
                </a:path>
              </a:pathLst>
            </a:custGeom>
            <a:gradFill flip="none" rotWithShape="1">
              <a:gsLst>
                <a:gs pos="2000">
                  <a:schemeClr val="bg1">
                    <a:alpha val="10000"/>
                  </a:schemeClr>
                </a:gs>
                <a:gs pos="16000">
                  <a:schemeClr val="accent6">
                    <a:alpha val="5000"/>
                  </a:schemeClr>
                </a:gs>
                <a:gs pos="100000">
                  <a:schemeClr val="bg1">
                    <a:alpha val="10000"/>
                  </a:schemeClr>
                </a:gs>
                <a:gs pos="85000">
                  <a:schemeClr val="accent1">
                    <a:alpha val="10000"/>
                  </a:schemeClr>
                </a:gs>
              </a:gsLst>
              <a:lin ang="12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3074" name="Picture 2" descr="See the source image">
            <a:extLst>
              <a:ext uri="{FF2B5EF4-FFF2-40B4-BE49-F238E27FC236}">
                <a16:creationId xmlns:a16="http://schemas.microsoft.com/office/drawing/2014/main" id="{FDF6D44C-D7C4-488C-86BD-9AF9A66A52B3}"/>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7569323" y="2464975"/>
            <a:ext cx="4141760" cy="2609308"/>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0133732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00" name="Rectangle 70">
            <a:extLst>
              <a:ext uri="{FF2B5EF4-FFF2-40B4-BE49-F238E27FC236}">
                <a16:creationId xmlns:a16="http://schemas.microsoft.com/office/drawing/2014/main" id="{B558F58E-93BA-44A3-BCDA-585AFF2E4F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630DDC1-4B93-425C-9D0E-E356DD45B2A2}"/>
              </a:ext>
            </a:extLst>
          </p:cNvPr>
          <p:cNvSpPr>
            <a:spLocks noGrp="1"/>
          </p:cNvSpPr>
          <p:nvPr>
            <p:ph type="title"/>
          </p:nvPr>
        </p:nvSpPr>
        <p:spPr>
          <a:xfrm>
            <a:off x="327661" y="0"/>
            <a:ext cx="5257803" cy="2427120"/>
          </a:xfrm>
        </p:spPr>
        <p:txBody>
          <a:bodyPr vert="horz" lIns="91440" tIns="45720" rIns="91440" bIns="45720" rtlCol="0" anchor="t">
            <a:normAutofit/>
          </a:bodyPr>
          <a:lstStyle/>
          <a:p>
            <a:pPr algn="ctr"/>
            <a:r>
              <a:rPr lang="en-US" sz="4000" i="1" dirty="0"/>
              <a:t>Eye Movement Desensitization </a:t>
            </a:r>
            <a:br>
              <a:rPr lang="en-US" sz="4000" i="1" dirty="0"/>
            </a:br>
            <a:r>
              <a:rPr lang="en-US" sz="4000" i="1" dirty="0"/>
              <a:t>and Reprocessing (EMDR)</a:t>
            </a:r>
          </a:p>
        </p:txBody>
      </p:sp>
      <p:sp>
        <p:nvSpPr>
          <p:cNvPr id="3" name="Text Placeholder 2">
            <a:extLst>
              <a:ext uri="{FF2B5EF4-FFF2-40B4-BE49-F238E27FC236}">
                <a16:creationId xmlns:a16="http://schemas.microsoft.com/office/drawing/2014/main" id="{9D6DF699-3DB7-4E15-9D3B-DA078A0FBDBD}"/>
              </a:ext>
            </a:extLst>
          </p:cNvPr>
          <p:cNvSpPr>
            <a:spLocks noGrp="1"/>
          </p:cNvSpPr>
          <p:nvPr>
            <p:ph type="body" idx="1"/>
          </p:nvPr>
        </p:nvSpPr>
        <p:spPr>
          <a:xfrm>
            <a:off x="204187" y="2427120"/>
            <a:ext cx="5708937" cy="4216892"/>
          </a:xfrm>
        </p:spPr>
        <p:txBody>
          <a:bodyPr vert="horz" lIns="91440" tIns="45720" rIns="91440" bIns="45720" rtlCol="0" anchor="b">
            <a:noAutofit/>
          </a:bodyPr>
          <a:lstStyle/>
          <a:p>
            <a:r>
              <a:rPr lang="en-US" sz="1800" dirty="0">
                <a:solidFill>
                  <a:schemeClr val="tx1"/>
                </a:solidFill>
              </a:rPr>
              <a:t>EMDR therapy shows the mind can in fact heal from trauma much as the body recovers from physical trauma.</a:t>
            </a:r>
          </a:p>
          <a:p>
            <a:r>
              <a:rPr lang="en-US" sz="500" dirty="0">
                <a:solidFill>
                  <a:schemeClr val="tx1"/>
                </a:solidFill>
              </a:rPr>
              <a:t> </a:t>
            </a:r>
          </a:p>
          <a:p>
            <a:r>
              <a:rPr lang="en-US" sz="1800" dirty="0">
                <a:solidFill>
                  <a:schemeClr val="tx1"/>
                </a:solidFill>
              </a:rPr>
              <a:t>When you cut your hand, your body works to close the wound.  If a foreign object or repeat injury irritates the wound, it festers and causes pain.  Once the irritant is removed, healing resumes.  </a:t>
            </a:r>
          </a:p>
          <a:p>
            <a:r>
              <a:rPr lang="en-US" sz="1800" dirty="0">
                <a:solidFill>
                  <a:schemeClr val="tx1"/>
                </a:solidFill>
              </a:rPr>
              <a:t>EMDR therapy demonstrates that a similar sequence of events occur with the mental process.  </a:t>
            </a:r>
          </a:p>
          <a:p>
            <a:r>
              <a:rPr lang="en-US" sz="1800" dirty="0">
                <a:solidFill>
                  <a:schemeClr val="tx1"/>
                </a:solidFill>
              </a:rPr>
              <a:t>The brain's information processing system naturally moves toward mental health.  If the system is blocked or imbalanced by the impact of a disturbing event, the emotional wound festers and can cause intense suffering.</a:t>
            </a:r>
          </a:p>
          <a:p>
            <a:r>
              <a:rPr lang="en-US" sz="1800" dirty="0">
                <a:solidFill>
                  <a:schemeClr val="tx1"/>
                </a:solidFill>
              </a:rPr>
              <a:t>Once the block is removed, healing resumes. </a:t>
            </a:r>
          </a:p>
        </p:txBody>
      </p:sp>
      <p:cxnSp>
        <p:nvCxnSpPr>
          <p:cNvPr id="4101" name="Straight Arrow Connector 72">
            <a:extLst>
              <a:ext uri="{FF2B5EF4-FFF2-40B4-BE49-F238E27FC236}">
                <a16:creationId xmlns:a16="http://schemas.microsoft.com/office/drawing/2014/main" id="{BCD0BBC1-A7D4-445D-98AC-95A6A45D8EB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55320" y="2316480"/>
            <a:ext cx="411480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pic>
        <p:nvPicPr>
          <p:cNvPr id="4098" name="Picture 2" descr="EMDR: A fantastic treatment to help minimize stress, anxiety, depression, trauma and PTSD.">
            <a:extLst>
              <a:ext uri="{FF2B5EF4-FFF2-40B4-BE49-F238E27FC236}">
                <a16:creationId xmlns:a16="http://schemas.microsoft.com/office/drawing/2014/main" id="{49D499FD-B19A-4153-8398-5B5B05B9111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0722" r="13288" b="2"/>
          <a:stretch/>
        </p:blipFill>
        <p:spPr bwMode="auto">
          <a:xfrm>
            <a:off x="5913124" y="10"/>
            <a:ext cx="6278877" cy="6857990"/>
          </a:xfrm>
          <a:custGeom>
            <a:avLst/>
            <a:gdLst/>
            <a:ahLst/>
            <a:cxnLst/>
            <a:rect l="l" t="t" r="r" b="b"/>
            <a:pathLst>
              <a:path w="6278877" h="6858000">
                <a:moveTo>
                  <a:pt x="45571" y="0"/>
                </a:moveTo>
                <a:lnTo>
                  <a:pt x="6278877" y="0"/>
                </a:lnTo>
                <a:lnTo>
                  <a:pt x="6278877" y="6858000"/>
                </a:lnTo>
                <a:lnTo>
                  <a:pt x="3292307" y="6858000"/>
                </a:lnTo>
                <a:lnTo>
                  <a:pt x="3181525" y="6786980"/>
                </a:lnTo>
                <a:cubicBezTo>
                  <a:pt x="1262020" y="5490189"/>
                  <a:pt x="0" y="3294101"/>
                  <a:pt x="0" y="803252"/>
                </a:cubicBezTo>
                <a:cubicBezTo>
                  <a:pt x="0" y="554167"/>
                  <a:pt x="12619" y="308030"/>
                  <a:pt x="37255" y="65445"/>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031884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A1BD34-2627-4EBB-B1F2-9B3F7B7C1418}"/>
              </a:ext>
            </a:extLst>
          </p:cNvPr>
          <p:cNvSpPr>
            <a:spLocks noGrp="1"/>
          </p:cNvSpPr>
          <p:nvPr>
            <p:ph type="title"/>
          </p:nvPr>
        </p:nvSpPr>
        <p:spPr>
          <a:xfrm>
            <a:off x="819912" y="101948"/>
            <a:ext cx="10762488" cy="950847"/>
          </a:xfrm>
        </p:spPr>
        <p:txBody>
          <a:bodyPr vert="horz" lIns="91440" tIns="45720" rIns="91440" bIns="45720" rtlCol="0" anchor="b">
            <a:normAutofit/>
          </a:bodyPr>
          <a:lstStyle/>
          <a:p>
            <a:pPr algn="ctr"/>
            <a:r>
              <a:rPr lang="en-US" kern="1200" dirty="0">
                <a:solidFill>
                  <a:schemeClr val="tx1"/>
                </a:solidFill>
                <a:latin typeface="+mj-lt"/>
                <a:ea typeface="+mj-ea"/>
                <a:cs typeface="+mj-cs"/>
              </a:rPr>
              <a:t>Thermography</a:t>
            </a:r>
          </a:p>
        </p:txBody>
      </p:sp>
      <p:sp>
        <p:nvSpPr>
          <p:cNvPr id="3" name="Text Placeholder 2">
            <a:extLst>
              <a:ext uri="{FF2B5EF4-FFF2-40B4-BE49-F238E27FC236}">
                <a16:creationId xmlns:a16="http://schemas.microsoft.com/office/drawing/2014/main" id="{579924BC-9139-4ABB-8590-64D0F484EF08}"/>
              </a:ext>
            </a:extLst>
          </p:cNvPr>
          <p:cNvSpPr>
            <a:spLocks noGrp="1"/>
          </p:cNvSpPr>
          <p:nvPr>
            <p:ph type="body" idx="1"/>
          </p:nvPr>
        </p:nvSpPr>
        <p:spPr>
          <a:xfrm>
            <a:off x="1382268" y="1123950"/>
            <a:ext cx="9427464" cy="1090069"/>
          </a:xfrm>
        </p:spPr>
        <p:txBody>
          <a:bodyPr vert="horz" lIns="91440" tIns="45720" rIns="91440" bIns="45720" rtlCol="0">
            <a:normAutofit/>
          </a:bodyPr>
          <a:lstStyle/>
          <a:p>
            <a:pPr algn="ctr"/>
            <a:r>
              <a:rPr lang="en-US" sz="2400" kern="1200" dirty="0">
                <a:solidFill>
                  <a:schemeClr val="tx1"/>
                </a:solidFill>
                <a:latin typeface="+mn-lt"/>
                <a:ea typeface="+mn-ea"/>
                <a:cs typeface="+mn-cs"/>
              </a:rPr>
              <a:t>Thermography or a thermographic image allows us to see temperature changes associated with CRPS.  As we balance the ANS we typically see the temperature regulating too.  This is the perfect example.</a:t>
            </a:r>
          </a:p>
        </p:txBody>
      </p:sp>
      <p:pic>
        <p:nvPicPr>
          <p:cNvPr id="5" name="Picture 4" descr="A picture containing text, blur&#10;&#10;Description automatically generated">
            <a:extLst>
              <a:ext uri="{FF2B5EF4-FFF2-40B4-BE49-F238E27FC236}">
                <a16:creationId xmlns:a16="http://schemas.microsoft.com/office/drawing/2014/main" id="{AC220EA4-5C75-45C5-ACC5-2F503CB8CE08}"/>
              </a:ext>
            </a:extLst>
          </p:cNvPr>
          <p:cNvPicPr>
            <a:picLocks noChangeAspect="1"/>
          </p:cNvPicPr>
          <p:nvPr/>
        </p:nvPicPr>
        <p:blipFill rotWithShape="1">
          <a:blip r:embed="rId2">
            <a:extLst>
              <a:ext uri="{28A0092B-C50C-407E-A947-70E740481C1C}">
                <a14:useLocalDpi xmlns:a14="http://schemas.microsoft.com/office/drawing/2010/main" val="0"/>
              </a:ext>
            </a:extLst>
          </a:blip>
          <a:srcRect r="-2" b="1332"/>
          <a:stretch/>
        </p:blipFill>
        <p:spPr>
          <a:xfrm>
            <a:off x="609600" y="2423680"/>
            <a:ext cx="5212080" cy="3856948"/>
          </a:xfrm>
          <a:prstGeom prst="rect">
            <a:avLst/>
          </a:prstGeom>
        </p:spPr>
      </p:pic>
      <p:cxnSp>
        <p:nvCxnSpPr>
          <p:cNvPr id="12" name="Straight Connector 11">
            <a:extLst>
              <a:ext uri="{FF2B5EF4-FFF2-40B4-BE49-F238E27FC236}">
                <a16:creationId xmlns:a16="http://schemas.microsoft.com/office/drawing/2014/main" id="{B6375111-306C-49EA-9DD1-79A2ED78FA3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6000" y="3354776"/>
            <a:ext cx="0" cy="21209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pic>
        <p:nvPicPr>
          <p:cNvPr id="7" name="Picture 6" descr="A picture containing graphical user interface&#10;&#10;Description automatically generated">
            <a:extLst>
              <a:ext uri="{FF2B5EF4-FFF2-40B4-BE49-F238E27FC236}">
                <a16:creationId xmlns:a16="http://schemas.microsoft.com/office/drawing/2014/main" id="{AC417D77-7E83-462D-92FC-0BD22607851E}"/>
              </a:ext>
            </a:extLst>
          </p:cNvPr>
          <p:cNvPicPr>
            <a:picLocks noChangeAspect="1"/>
          </p:cNvPicPr>
          <p:nvPr/>
        </p:nvPicPr>
        <p:blipFill rotWithShape="1">
          <a:blip r:embed="rId3">
            <a:extLst>
              <a:ext uri="{28A0092B-C50C-407E-A947-70E740481C1C}">
                <a14:useLocalDpi xmlns:a14="http://schemas.microsoft.com/office/drawing/2010/main" val="0"/>
              </a:ext>
            </a:extLst>
          </a:blip>
          <a:srcRect t="1317" r="-2" b="-2"/>
          <a:stretch/>
        </p:blipFill>
        <p:spPr>
          <a:xfrm rot="10800000">
            <a:off x="6370320" y="2423040"/>
            <a:ext cx="5212080" cy="3857568"/>
          </a:xfrm>
          <a:prstGeom prst="rect">
            <a:avLst/>
          </a:prstGeom>
        </p:spPr>
      </p:pic>
    </p:spTree>
    <p:extLst>
      <p:ext uri="{BB962C8B-B14F-4D97-AF65-F5344CB8AC3E}">
        <p14:creationId xmlns:p14="http://schemas.microsoft.com/office/powerpoint/2010/main" val="706845781"/>
      </p:ext>
    </p:extLst>
  </p:cSld>
  <p:clrMapOvr>
    <a:overrideClrMapping bg1="dk1" tx1="lt1" bg2="dk2" tx2="lt2" accent1="accent1" accent2="accent2" accent3="accent3" accent4="accent4" accent5="accent5" accent6="accent6" hlink="hlink" folHlink="folHlink"/>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0AE9880-8D6C-4D2B-B2C7-1F36DF6822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9E15D29-A298-474C-B83B-07E95FF6F440}"/>
              </a:ext>
            </a:extLst>
          </p:cNvPr>
          <p:cNvSpPr>
            <a:spLocks noGrp="1"/>
          </p:cNvSpPr>
          <p:nvPr>
            <p:ph type="title"/>
          </p:nvPr>
        </p:nvSpPr>
        <p:spPr>
          <a:xfrm>
            <a:off x="219076" y="89717"/>
            <a:ext cx="6452635" cy="1904593"/>
          </a:xfrm>
          <a:noFill/>
        </p:spPr>
        <p:txBody>
          <a:bodyPr vert="horz" lIns="91440" tIns="45720" rIns="91440" bIns="45720" rtlCol="0" anchor="b">
            <a:normAutofit/>
          </a:bodyPr>
          <a:lstStyle/>
          <a:p>
            <a:pPr algn="ctr"/>
            <a:r>
              <a:rPr lang="en-US" sz="4000" b="1" i="1" dirty="0"/>
              <a:t>Two Week Intensive</a:t>
            </a:r>
            <a:br>
              <a:rPr lang="en-US" sz="4000" dirty="0"/>
            </a:br>
            <a:r>
              <a:rPr lang="en-US" sz="3600" i="1" dirty="0"/>
              <a:t>Followed By A</a:t>
            </a:r>
            <a:br>
              <a:rPr lang="en-US" sz="4000" i="1" dirty="0"/>
            </a:br>
            <a:r>
              <a:rPr lang="en-US" sz="4000" b="1" i="1" dirty="0"/>
              <a:t>90-Day Home Program</a:t>
            </a:r>
          </a:p>
        </p:txBody>
      </p:sp>
      <p:sp>
        <p:nvSpPr>
          <p:cNvPr id="3" name="Text Placeholder 2">
            <a:extLst>
              <a:ext uri="{FF2B5EF4-FFF2-40B4-BE49-F238E27FC236}">
                <a16:creationId xmlns:a16="http://schemas.microsoft.com/office/drawing/2014/main" id="{45FCB7E2-EB07-4B05-A49B-FE1E953CE257}"/>
              </a:ext>
            </a:extLst>
          </p:cNvPr>
          <p:cNvSpPr>
            <a:spLocks noGrp="1"/>
          </p:cNvSpPr>
          <p:nvPr>
            <p:ph type="body" idx="1"/>
          </p:nvPr>
        </p:nvSpPr>
        <p:spPr>
          <a:xfrm>
            <a:off x="219076" y="2388093"/>
            <a:ext cx="6452634" cy="4172505"/>
          </a:xfrm>
          <a:noFill/>
        </p:spPr>
        <p:txBody>
          <a:bodyPr vert="horz" lIns="91440" tIns="45720" rIns="91440" bIns="45720" rtlCol="0">
            <a:normAutofit fontScale="92500" lnSpcReduction="20000"/>
          </a:bodyPr>
          <a:lstStyle/>
          <a:p>
            <a:r>
              <a:rPr lang="en-US" sz="2000" dirty="0">
                <a:solidFill>
                  <a:schemeClr val="tx1"/>
                </a:solidFill>
              </a:rPr>
              <a:t>Our HCT Intensive is a two (2) week outpatient program located in the Treasure Valley (near Boise, Idaho).  </a:t>
            </a:r>
          </a:p>
          <a:p>
            <a:r>
              <a:rPr lang="en-US" sz="2000" dirty="0">
                <a:solidFill>
                  <a:schemeClr val="tx1"/>
                </a:solidFill>
              </a:rPr>
              <a:t>Our multi-modality program is individualized to meet your child's specific needs and goals.   </a:t>
            </a:r>
          </a:p>
          <a:p>
            <a:r>
              <a:rPr lang="en-US" sz="2000" dirty="0">
                <a:solidFill>
                  <a:schemeClr val="tx1"/>
                </a:solidFill>
              </a:rPr>
              <a:t>Then you're sent home with a 90-day home program. </a:t>
            </a:r>
          </a:p>
          <a:p>
            <a:endParaRPr lang="en-US" sz="2000" dirty="0">
              <a:solidFill>
                <a:schemeClr val="tx1"/>
              </a:solidFill>
            </a:endParaRPr>
          </a:p>
          <a:p>
            <a:r>
              <a:rPr lang="en-US" sz="2000" dirty="0">
                <a:solidFill>
                  <a:schemeClr val="tx1"/>
                </a:solidFill>
              </a:rPr>
              <a:t>During your 90-day home program we will encourage PT and/or OT to increase your strength, stamina and range of motions (if needed).  You will also be given tools that will help you have long-term outcomes.</a:t>
            </a:r>
          </a:p>
          <a:p>
            <a:r>
              <a:rPr lang="en-US" sz="2000" dirty="0">
                <a:solidFill>
                  <a:schemeClr val="tx1"/>
                </a:solidFill>
              </a:rPr>
              <a:t>We don’t believe it is necessary to be away from home for months on end.  </a:t>
            </a:r>
          </a:p>
          <a:p>
            <a:r>
              <a:rPr lang="en-US" sz="2000" b="1" i="1" dirty="0">
                <a:solidFill>
                  <a:schemeClr val="tx1"/>
                </a:solidFill>
              </a:rPr>
              <a:t>Our goal is to help your child regain their life and to provide the tools for them to return to school, return to sports and live a full and productive life!    </a:t>
            </a:r>
          </a:p>
          <a:p>
            <a:endParaRPr lang="en-US" sz="1100" dirty="0">
              <a:solidFill>
                <a:schemeClr val="tx1"/>
              </a:solidFill>
            </a:endParaRPr>
          </a:p>
          <a:p>
            <a:endParaRPr lang="en-US" sz="1100" dirty="0">
              <a:solidFill>
                <a:schemeClr val="tx1"/>
              </a:solidFill>
            </a:endParaRPr>
          </a:p>
        </p:txBody>
      </p:sp>
      <p:grpSp>
        <p:nvGrpSpPr>
          <p:cNvPr id="12" name="Group 11">
            <a:extLst>
              <a:ext uri="{FF2B5EF4-FFF2-40B4-BE49-F238E27FC236}">
                <a16:creationId xmlns:a16="http://schemas.microsoft.com/office/drawing/2014/main" id="{537106DC-7FEA-46FB-BDF4-E55748BE637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075258" y="643467"/>
            <a:ext cx="4478270" cy="5580570"/>
            <a:chOff x="7807230" y="2012810"/>
            <a:chExt cx="3251252" cy="3459865"/>
          </a:xfrm>
        </p:grpSpPr>
        <p:sp>
          <p:nvSpPr>
            <p:cNvPr id="13" name="Rectangle 12">
              <a:extLst>
                <a:ext uri="{FF2B5EF4-FFF2-40B4-BE49-F238E27FC236}">
                  <a16:creationId xmlns:a16="http://schemas.microsoft.com/office/drawing/2014/main" id="{F5AFB835-CC7C-4E4B-A682-1700AA7C4E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07230" y="2012810"/>
              <a:ext cx="3251252" cy="3459865"/>
            </a:xfrm>
            <a:prstGeom prst="rect">
              <a:avLst/>
            </a:prstGeom>
            <a:gradFill>
              <a:gsLst>
                <a:gs pos="0">
                  <a:srgbClr val="000001"/>
                </a:gs>
                <a:gs pos="100000">
                  <a:srgbClr val="191919"/>
                </a:gs>
              </a:gsLst>
            </a:gradFill>
            <a:ln w="76200" cmpd="sng">
              <a:noFill/>
              <a:miter lim="800000"/>
            </a:ln>
            <a:effectLst>
              <a:outerShdw blurRad="127000" dist="1905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904C9CD-7FA2-42A4-852F-68D547DFA3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07231" y="2026142"/>
              <a:ext cx="3251250" cy="3440203"/>
            </a:xfrm>
            <a:prstGeom prst="rect">
              <a:avLst/>
            </a:prstGeom>
            <a:gradFill>
              <a:gsLst>
                <a:gs pos="0">
                  <a:srgbClr val="DADADA"/>
                </a:gs>
                <a:gs pos="100000">
                  <a:srgbClr val="FFFFFE"/>
                </a:gs>
              </a:gsLst>
              <a:lin ang="16200000" scaled="0"/>
            </a:gradFill>
            <a:ln w="762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w="38100" h="38100"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pic>
        <p:nvPicPr>
          <p:cNvPr id="5" name="Picture 4" descr="A picture containing wall, indoor, bed, lamp&#10;&#10;Description automatically generated">
            <a:extLst>
              <a:ext uri="{FF2B5EF4-FFF2-40B4-BE49-F238E27FC236}">
                <a16:creationId xmlns:a16="http://schemas.microsoft.com/office/drawing/2014/main" id="{0E4666C3-CEC1-4405-A9C3-213E7930AE3E}"/>
              </a:ext>
            </a:extLst>
          </p:cNvPr>
          <p:cNvPicPr>
            <a:picLocks noChangeAspect="1"/>
          </p:cNvPicPr>
          <p:nvPr/>
        </p:nvPicPr>
        <p:blipFill rotWithShape="1">
          <a:blip r:embed="rId2">
            <a:extLst>
              <a:ext uri="{28A0092B-C50C-407E-A947-70E740481C1C}">
                <a14:useLocalDpi xmlns:a14="http://schemas.microsoft.com/office/drawing/2010/main" val="0"/>
              </a:ext>
            </a:extLst>
          </a:blip>
          <a:srcRect r="3837" b="-3"/>
          <a:stretch/>
        </p:blipFill>
        <p:spPr>
          <a:xfrm>
            <a:off x="7348433" y="932868"/>
            <a:ext cx="3931920" cy="5001768"/>
          </a:xfrm>
          <a:prstGeom prst="rect">
            <a:avLst/>
          </a:prstGeom>
        </p:spPr>
      </p:pic>
    </p:spTree>
    <p:extLst>
      <p:ext uri="{BB962C8B-B14F-4D97-AF65-F5344CB8AC3E}">
        <p14:creationId xmlns:p14="http://schemas.microsoft.com/office/powerpoint/2010/main" val="413738894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F95B16A8-35E4-4C6D-AAF9-FF02FDBD79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ECED9A78-CC11-41C1-88E5-5ADBD32E7F0B}"/>
              </a:ext>
            </a:extLst>
          </p:cNvPr>
          <p:cNvSpPr>
            <a:spLocks noGrp="1"/>
          </p:cNvSpPr>
          <p:nvPr>
            <p:ph type="body" idx="1"/>
          </p:nvPr>
        </p:nvSpPr>
        <p:spPr>
          <a:xfrm>
            <a:off x="219076" y="539102"/>
            <a:ext cx="5638800" cy="6109348"/>
          </a:xfrm>
          <a:noFill/>
        </p:spPr>
        <p:txBody>
          <a:bodyPr vert="horz" lIns="91440" tIns="45720" rIns="91440" bIns="45720" rtlCol="0">
            <a:normAutofit fontScale="92500" lnSpcReduction="10000"/>
          </a:bodyPr>
          <a:lstStyle/>
          <a:p>
            <a:r>
              <a:rPr lang="en-US" sz="1800" dirty="0">
                <a:solidFill>
                  <a:schemeClr val="tx1"/>
                </a:solidFill>
              </a:rPr>
              <a:t>13-year-old diagnosed with CRPS in her right lower leg and foot. </a:t>
            </a:r>
          </a:p>
          <a:p>
            <a:endParaRPr lang="en-US" sz="1800" dirty="0">
              <a:solidFill>
                <a:schemeClr val="tx1"/>
              </a:solidFill>
            </a:endParaRPr>
          </a:p>
          <a:p>
            <a:r>
              <a:rPr lang="en-US" sz="1800" dirty="0">
                <a:solidFill>
                  <a:schemeClr val="tx1"/>
                </a:solidFill>
              </a:rPr>
              <a:t>Onset: Sept. 2019. She tried and failed the following treatments:</a:t>
            </a:r>
          </a:p>
          <a:p>
            <a:r>
              <a:rPr lang="en-US" sz="1800" dirty="0">
                <a:solidFill>
                  <a:schemeClr val="tx1"/>
                </a:solidFill>
              </a:rPr>
              <a:t>Sympathetic Blocks, PT, OT, Chiropractic, Medication, LLLT, Kinesiology, Acupuncture, Massage, and an outpatient pediatric pain program.</a:t>
            </a:r>
          </a:p>
          <a:p>
            <a:endParaRPr lang="en-US" sz="1800" dirty="0">
              <a:solidFill>
                <a:schemeClr val="tx1"/>
              </a:solidFill>
            </a:endParaRPr>
          </a:p>
          <a:p>
            <a:r>
              <a:rPr lang="en-US" sz="1800" dirty="0">
                <a:solidFill>
                  <a:schemeClr val="tx1"/>
                </a:solidFill>
              </a:rPr>
              <a:t>Upon arriving she placed her pain at 5/10 and it had gotten to a 8/10 in the past 24 hours. </a:t>
            </a:r>
          </a:p>
          <a:p>
            <a:r>
              <a:rPr lang="en-US" sz="1800" dirty="0">
                <a:solidFill>
                  <a:schemeClr val="tx1"/>
                </a:solidFill>
              </a:rPr>
              <a:t>Her goals: 2-3/10 pain, take a bath or shower without pain, chase dog around the yard, play on trampoline, sleep, hang out with friends, roller skating, playing sports, gymnastics, and possibly getting involved in track.</a:t>
            </a:r>
          </a:p>
          <a:p>
            <a:endParaRPr lang="en-US" sz="1800" dirty="0">
              <a:solidFill>
                <a:schemeClr val="tx1"/>
              </a:solidFill>
            </a:endParaRPr>
          </a:p>
          <a:p>
            <a:r>
              <a:rPr lang="en-US" sz="1800" dirty="0">
                <a:solidFill>
                  <a:schemeClr val="tx1"/>
                </a:solidFill>
              </a:rPr>
              <a:t>Following her 2-week Intensive she placed her pain a 0.5/10.  </a:t>
            </a:r>
          </a:p>
          <a:p>
            <a:endParaRPr lang="en-US" sz="1800" dirty="0">
              <a:solidFill>
                <a:schemeClr val="tx1"/>
              </a:solidFill>
            </a:endParaRPr>
          </a:p>
          <a:p>
            <a:r>
              <a:rPr lang="en-US" sz="1800" b="1" dirty="0">
                <a:solidFill>
                  <a:schemeClr val="tx1"/>
                </a:solidFill>
              </a:rPr>
              <a:t>She is now approximately 3 months out and is at a zero-pain level and in remission.  She is in school, running track and returning to competitive gymnastics.</a:t>
            </a:r>
          </a:p>
        </p:txBody>
      </p:sp>
      <p:sp>
        <p:nvSpPr>
          <p:cNvPr id="73" name="Rectangle 72">
            <a:extLst>
              <a:ext uri="{FF2B5EF4-FFF2-40B4-BE49-F238E27FC236}">
                <a16:creationId xmlns:a16="http://schemas.microsoft.com/office/drawing/2014/main" id="{8AD13924-DC7C-4339-B194-8A4EFFBF2A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84416" y="0"/>
            <a:ext cx="6107584"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ounded Rectangle 26">
            <a:extLst>
              <a:ext uri="{FF2B5EF4-FFF2-40B4-BE49-F238E27FC236}">
                <a16:creationId xmlns:a16="http://schemas.microsoft.com/office/drawing/2014/main" id="{72458505-C9BA-445F-AE75-CFC7FF04F4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31163" y="640080"/>
            <a:ext cx="4809175" cy="5577818"/>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146" name="Picture 2" descr="May be an image of 2 people, people playing sports, people standing and outdoors">
            <a:extLst>
              <a:ext uri="{FF2B5EF4-FFF2-40B4-BE49-F238E27FC236}">
                <a16:creationId xmlns:a16="http://schemas.microsoft.com/office/drawing/2014/main" id="{ECA3F493-00A6-42ED-BBF4-A04717D2E6E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 r="8116" b="27061"/>
          <a:stretch/>
        </p:blipFill>
        <p:spPr bwMode="auto">
          <a:xfrm>
            <a:off x="7194759" y="1551381"/>
            <a:ext cx="3881981" cy="3755215"/>
          </a:xfrm>
          <a:prstGeom prst="rect">
            <a:avLst/>
          </a:prstGeom>
          <a:noFill/>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250723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2" name="Rectangle 70">
            <a:extLst>
              <a:ext uri="{FF2B5EF4-FFF2-40B4-BE49-F238E27FC236}">
                <a16:creationId xmlns:a16="http://schemas.microsoft.com/office/drawing/2014/main" id="{F00D9947-510B-4760-8EFC-8D1AB116F4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052B61FA-0E80-4962-BA8F-A17353D6D215}"/>
              </a:ext>
            </a:extLst>
          </p:cNvPr>
          <p:cNvSpPr>
            <a:spLocks noGrp="1"/>
          </p:cNvSpPr>
          <p:nvPr>
            <p:ph type="body" idx="1"/>
          </p:nvPr>
        </p:nvSpPr>
        <p:spPr>
          <a:xfrm>
            <a:off x="6413110" y="381000"/>
            <a:ext cx="5616965" cy="6410417"/>
          </a:xfrm>
          <a:noFill/>
        </p:spPr>
        <p:txBody>
          <a:bodyPr vert="horz" lIns="91440" tIns="45720" rIns="91440" bIns="45720" rtlCol="0">
            <a:noAutofit/>
          </a:bodyPr>
          <a:lstStyle/>
          <a:p>
            <a:r>
              <a:rPr lang="en-US" sz="1700" b="1" dirty="0">
                <a:solidFill>
                  <a:schemeClr val="tx1"/>
                </a:solidFill>
              </a:rPr>
              <a:t>15-year-old female diagnosed with CRPS</a:t>
            </a:r>
            <a:r>
              <a:rPr lang="en-US" sz="1700" dirty="0">
                <a:solidFill>
                  <a:schemeClr val="tx1"/>
                </a:solidFill>
              </a:rPr>
              <a:t>. Her pain started the summer of </a:t>
            </a:r>
            <a:r>
              <a:rPr lang="en-US" sz="1700" u="sng" dirty="0">
                <a:solidFill>
                  <a:schemeClr val="tx1"/>
                </a:solidFill>
              </a:rPr>
              <a:t>2013</a:t>
            </a:r>
            <a:r>
              <a:rPr lang="en-US" sz="1700" dirty="0">
                <a:solidFill>
                  <a:schemeClr val="tx1"/>
                </a:solidFill>
              </a:rPr>
              <a:t>, but she was </a:t>
            </a:r>
            <a:r>
              <a:rPr lang="en-US" sz="1700" b="1" i="1" dirty="0">
                <a:solidFill>
                  <a:schemeClr val="tx1"/>
                </a:solidFill>
              </a:rPr>
              <a:t>not diagnosed until Jan. 2017. </a:t>
            </a:r>
          </a:p>
          <a:p>
            <a:r>
              <a:rPr lang="en-US" sz="1700" dirty="0">
                <a:solidFill>
                  <a:schemeClr val="tx1"/>
                </a:solidFill>
              </a:rPr>
              <a:t>She had done a multitude of different treatments including:</a:t>
            </a:r>
          </a:p>
          <a:p>
            <a:r>
              <a:rPr lang="en-US" sz="1700" dirty="0">
                <a:solidFill>
                  <a:schemeClr val="tx1"/>
                </a:solidFill>
              </a:rPr>
              <a:t>A 1-year outpatient program at Randall Children’s Hospital that included extensive PT &amp; OT.  Even at the conclusion of that program she was only able to drop her pain levels to 2/10.  </a:t>
            </a:r>
          </a:p>
          <a:p>
            <a:r>
              <a:rPr lang="en-US" sz="1700" dirty="0">
                <a:solidFill>
                  <a:schemeClr val="tx1"/>
                </a:solidFill>
              </a:rPr>
              <a:t>Since Dec. 2021 she had been in a flare that had pushed her pain to 9-10/10. She was not sleeping well, had little appetite and was struggling.</a:t>
            </a:r>
          </a:p>
          <a:p>
            <a:r>
              <a:rPr lang="en-US" sz="800" dirty="0">
                <a:solidFill>
                  <a:schemeClr val="tx1"/>
                </a:solidFill>
              </a:rPr>
              <a:t> </a:t>
            </a:r>
          </a:p>
          <a:p>
            <a:r>
              <a:rPr lang="en-US" sz="1700" dirty="0">
                <a:solidFill>
                  <a:schemeClr val="tx1"/>
                </a:solidFill>
              </a:rPr>
              <a:t>Her goal was to get back to a normal life, to be able to show her horse, put on shoes, etc.  </a:t>
            </a:r>
          </a:p>
          <a:p>
            <a:r>
              <a:rPr lang="en-US" sz="800" dirty="0">
                <a:solidFill>
                  <a:schemeClr val="tx1"/>
                </a:solidFill>
              </a:rPr>
              <a:t> </a:t>
            </a:r>
          </a:p>
          <a:p>
            <a:r>
              <a:rPr lang="en-US" sz="1700" dirty="0">
                <a:solidFill>
                  <a:schemeClr val="tx1"/>
                </a:solidFill>
              </a:rPr>
              <a:t>She started at 9/10 on pain scale overall.  Her CRPS affected her hands and left foot/ankle. </a:t>
            </a:r>
          </a:p>
          <a:p>
            <a:endParaRPr lang="en-US" sz="1700" dirty="0">
              <a:solidFill>
                <a:schemeClr val="tx1"/>
              </a:solidFill>
            </a:endParaRPr>
          </a:p>
          <a:p>
            <a:r>
              <a:rPr lang="en-US" sz="1700" b="1" i="1" dirty="0">
                <a:solidFill>
                  <a:schemeClr val="tx1"/>
                </a:solidFill>
              </a:rPr>
              <a:t>At the conclusion of her Intensive she was at a zero-pain level and was able to put on shoes.  She is approximately 1-month out from her Intensive.  She is riding and showing her horse and is back to normal activities.</a:t>
            </a:r>
          </a:p>
        </p:txBody>
      </p:sp>
      <p:sp>
        <p:nvSpPr>
          <p:cNvPr id="7173" name="Rectangle 72">
            <a:extLst>
              <a:ext uri="{FF2B5EF4-FFF2-40B4-BE49-F238E27FC236}">
                <a16:creationId xmlns:a16="http://schemas.microsoft.com/office/drawing/2014/main" id="{8AD13924-DC7C-4339-B194-8A4EFFBF2A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6107584"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74" name="Rounded Rectangle 26">
            <a:extLst>
              <a:ext uri="{FF2B5EF4-FFF2-40B4-BE49-F238E27FC236}">
                <a16:creationId xmlns:a16="http://schemas.microsoft.com/office/drawing/2014/main" id="{72458505-C9BA-445F-AE75-CFC7FF04F4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6745" y="640080"/>
            <a:ext cx="4809175" cy="5577818"/>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170" name="Picture 2" descr="May be an image of 1 person and horse">
            <a:extLst>
              <a:ext uri="{FF2B5EF4-FFF2-40B4-BE49-F238E27FC236}">
                <a16:creationId xmlns:a16="http://schemas.microsoft.com/office/drawing/2014/main" id="{CC4C10AB-EFA3-43CF-836F-A3E8911BF62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1" b="9994"/>
          <a:stretch/>
        </p:blipFill>
        <p:spPr bwMode="auto">
          <a:xfrm>
            <a:off x="1120701" y="1112060"/>
            <a:ext cx="3861262" cy="4633859"/>
          </a:xfrm>
          <a:prstGeom prst="rect">
            <a:avLst/>
          </a:prstGeom>
          <a:noFill/>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3775022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5" name="Rectangle 134">
            <a:extLst>
              <a:ext uri="{FF2B5EF4-FFF2-40B4-BE49-F238E27FC236}">
                <a16:creationId xmlns:a16="http://schemas.microsoft.com/office/drawing/2014/main" id="{3C54F4CE-85F0-46ED-80DA-9518C9251A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Freeform: Shape 136">
            <a:extLst>
              <a:ext uri="{FF2B5EF4-FFF2-40B4-BE49-F238E27FC236}">
                <a16:creationId xmlns:a16="http://schemas.microsoft.com/office/drawing/2014/main" id="{F778EC6E-B783-44A8-9FF7-FEF1EE6DC0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394178" cy="6857999"/>
          </a:xfrm>
          <a:custGeom>
            <a:avLst/>
            <a:gdLst>
              <a:gd name="connsiteX0" fmla="*/ 0 w 8733721"/>
              <a:gd name="connsiteY0" fmla="*/ 0 h 6857999"/>
              <a:gd name="connsiteX1" fmla="*/ 961321 w 8733721"/>
              <a:gd name="connsiteY1" fmla="*/ 0 h 6857999"/>
              <a:gd name="connsiteX2" fmla="*/ 2920621 w 8733721"/>
              <a:gd name="connsiteY2" fmla="*/ 0 h 6857999"/>
              <a:gd name="connsiteX3" fmla="*/ 8733721 w 8733721"/>
              <a:gd name="connsiteY3" fmla="*/ 0 h 6857999"/>
              <a:gd name="connsiteX4" fmla="*/ 8733721 w 8733721"/>
              <a:gd name="connsiteY4" fmla="*/ 2 h 6857999"/>
              <a:gd name="connsiteX5" fmla="*/ 8236175 w 8733721"/>
              <a:gd name="connsiteY5" fmla="*/ 2 h 6857999"/>
              <a:gd name="connsiteX6" fmla="*/ 8231178 w 8733721"/>
              <a:gd name="connsiteY6" fmla="*/ 14562 h 6857999"/>
              <a:gd name="connsiteX7" fmla="*/ 8234773 w 8733721"/>
              <a:gd name="connsiteY7" fmla="*/ 59077 h 6857999"/>
              <a:gd name="connsiteX8" fmla="*/ 8227623 w 8733721"/>
              <a:gd name="connsiteY8" fmla="*/ 107668 h 6857999"/>
              <a:gd name="connsiteX9" fmla="*/ 8246150 w 8733721"/>
              <a:gd name="connsiteY9" fmla="*/ 246136 h 6857999"/>
              <a:gd name="connsiteX10" fmla="*/ 8224308 w 8733721"/>
              <a:gd name="connsiteY10" fmla="*/ 372908 h 6857999"/>
              <a:gd name="connsiteX11" fmla="*/ 8221687 w 8733721"/>
              <a:gd name="connsiteY11" fmla="*/ 450607 h 6857999"/>
              <a:gd name="connsiteX12" fmla="*/ 8232987 w 8733721"/>
              <a:gd name="connsiteY12" fmla="*/ 812800 h 6857999"/>
              <a:gd name="connsiteX13" fmla="*/ 8241364 w 8733721"/>
              <a:gd name="connsiteY13" fmla="*/ 912727 h 6857999"/>
              <a:gd name="connsiteX14" fmla="*/ 8240165 w 8733721"/>
              <a:gd name="connsiteY14" fmla="*/ 989950 h 6857999"/>
              <a:gd name="connsiteX15" fmla="*/ 8243561 w 8733721"/>
              <a:gd name="connsiteY15" fmla="*/ 1141745 h 6857999"/>
              <a:gd name="connsiteX16" fmla="*/ 8256144 w 8733721"/>
              <a:gd name="connsiteY16" fmla="*/ 1265454 h 6857999"/>
              <a:gd name="connsiteX17" fmla="*/ 8281494 w 8733721"/>
              <a:gd name="connsiteY17" fmla="*/ 1385480 h 6857999"/>
              <a:gd name="connsiteX18" fmla="*/ 8297877 w 8733721"/>
              <a:gd name="connsiteY18" fmla="*/ 1458060 h 6857999"/>
              <a:gd name="connsiteX19" fmla="*/ 8315502 w 8733721"/>
              <a:gd name="connsiteY19" fmla="*/ 1513175 h 6857999"/>
              <a:gd name="connsiteX20" fmla="*/ 8342335 w 8733721"/>
              <a:gd name="connsiteY20" fmla="*/ 1570809 h 6857999"/>
              <a:gd name="connsiteX21" fmla="*/ 8372418 w 8733721"/>
              <a:gd name="connsiteY21" fmla="*/ 1638391 h 6857999"/>
              <a:gd name="connsiteX22" fmla="*/ 8390715 w 8733721"/>
              <a:gd name="connsiteY22" fmla="*/ 1742490 h 6857999"/>
              <a:gd name="connsiteX23" fmla="*/ 8415178 w 8733721"/>
              <a:gd name="connsiteY23" fmla="*/ 1818229 h 6857999"/>
              <a:gd name="connsiteX24" fmla="*/ 8409273 w 8733721"/>
              <a:gd name="connsiteY24" fmla="*/ 1862723 h 6857999"/>
              <a:gd name="connsiteX25" fmla="*/ 8414840 w 8733721"/>
              <a:gd name="connsiteY25" fmla="*/ 1917476 h 6857999"/>
              <a:gd name="connsiteX26" fmla="*/ 8410734 w 8733721"/>
              <a:gd name="connsiteY26" fmla="*/ 1972204 h 6857999"/>
              <a:gd name="connsiteX27" fmla="*/ 8416466 w 8733721"/>
              <a:gd name="connsiteY27" fmla="*/ 2054291 h 6857999"/>
              <a:gd name="connsiteX28" fmla="*/ 8409837 w 8733721"/>
              <a:gd name="connsiteY28" fmla="*/ 2227417 h 6857999"/>
              <a:gd name="connsiteX29" fmla="*/ 8374483 w 8733721"/>
              <a:gd name="connsiteY29" fmla="*/ 2510933 h 6857999"/>
              <a:gd name="connsiteX30" fmla="*/ 8375191 w 8733721"/>
              <a:gd name="connsiteY30" fmla="*/ 2741866 h 6857999"/>
              <a:gd name="connsiteX31" fmla="*/ 8384389 w 8733721"/>
              <a:gd name="connsiteY31" fmla="*/ 2864935 h 6857999"/>
              <a:gd name="connsiteX32" fmla="*/ 8391822 w 8733721"/>
              <a:gd name="connsiteY32" fmla="*/ 2950807 h 6857999"/>
              <a:gd name="connsiteX33" fmla="*/ 8378111 w 8733721"/>
              <a:gd name="connsiteY33" fmla="*/ 2978246 h 6857999"/>
              <a:gd name="connsiteX34" fmla="*/ 8375025 w 8733721"/>
              <a:gd name="connsiteY34" fmla="*/ 2995916 h 6857999"/>
              <a:gd name="connsiteX35" fmla="*/ 8366764 w 8733721"/>
              <a:gd name="connsiteY35" fmla="*/ 2998648 h 6857999"/>
              <a:gd name="connsiteX36" fmla="*/ 8356827 w 8733721"/>
              <a:gd name="connsiteY36" fmla="*/ 3023630 h 6857999"/>
              <a:gd name="connsiteX37" fmla="*/ 8348883 w 8733721"/>
              <a:gd name="connsiteY37" fmla="*/ 3096975 h 6857999"/>
              <a:gd name="connsiteX38" fmla="*/ 8331320 w 8733721"/>
              <a:gd name="connsiteY38" fmla="*/ 3216657 h 6857999"/>
              <a:gd name="connsiteX39" fmla="*/ 8334250 w 8733721"/>
              <a:gd name="connsiteY39" fmla="*/ 3310980 h 6857999"/>
              <a:gd name="connsiteX40" fmla="*/ 8323018 w 8733721"/>
              <a:gd name="connsiteY40" fmla="*/ 3344725 h 6857999"/>
              <a:gd name="connsiteX41" fmla="*/ 8312317 w 8733721"/>
              <a:gd name="connsiteY41" fmla="*/ 3393250 h 6857999"/>
              <a:gd name="connsiteX42" fmla="*/ 8299110 w 8733721"/>
              <a:gd name="connsiteY42" fmla="*/ 3514536 h 6857999"/>
              <a:gd name="connsiteX43" fmla="*/ 8279421 w 8733721"/>
              <a:gd name="connsiteY43" fmla="*/ 3686149 h 6857999"/>
              <a:gd name="connsiteX44" fmla="*/ 8273021 w 8733721"/>
              <a:gd name="connsiteY44" fmla="*/ 3692208 h 6857999"/>
              <a:gd name="connsiteX45" fmla="*/ 8260968 w 8733721"/>
              <a:gd name="connsiteY45" fmla="*/ 3776022 h 6857999"/>
              <a:gd name="connsiteX46" fmla="*/ 8257071 w 8733721"/>
              <a:gd name="connsiteY46" fmla="*/ 3977138 h 6857999"/>
              <a:gd name="connsiteX47" fmla="*/ 8203359 w 8733721"/>
              <a:gd name="connsiteY47" fmla="*/ 4222149 h 6857999"/>
              <a:gd name="connsiteX48" fmla="*/ 8197502 w 8733721"/>
              <a:gd name="connsiteY48" fmla="*/ 4364683 h 6857999"/>
              <a:gd name="connsiteX49" fmla="*/ 8189960 w 8733721"/>
              <a:gd name="connsiteY49" fmla="*/ 4462471 h 6857999"/>
              <a:gd name="connsiteX50" fmla="*/ 8175156 w 8733721"/>
              <a:gd name="connsiteY50" fmla="*/ 4574052 h 6857999"/>
              <a:gd name="connsiteX51" fmla="*/ 8145454 w 8733721"/>
              <a:gd name="connsiteY51" fmla="*/ 4667756 h 6857999"/>
              <a:gd name="connsiteX52" fmla="*/ 8086875 w 8733721"/>
              <a:gd name="connsiteY52" fmla="*/ 4799019 h 6857999"/>
              <a:gd name="connsiteX53" fmla="*/ 8071779 w 8733721"/>
              <a:gd name="connsiteY53" fmla="*/ 4849614 h 6857999"/>
              <a:gd name="connsiteX54" fmla="*/ 8046521 w 8733721"/>
              <a:gd name="connsiteY54" fmla="*/ 4919971 h 6857999"/>
              <a:gd name="connsiteX55" fmla="*/ 7999171 w 8733721"/>
              <a:gd name="connsiteY55" fmla="*/ 5010766 h 6857999"/>
              <a:gd name="connsiteX56" fmla="*/ 7974494 w 8733721"/>
              <a:gd name="connsiteY56" fmla="*/ 5088190 h 6857999"/>
              <a:gd name="connsiteX57" fmla="*/ 7960017 w 8733721"/>
              <a:gd name="connsiteY57" fmla="*/ 5143922 h 6857999"/>
              <a:gd name="connsiteX58" fmla="*/ 7940570 w 8733721"/>
              <a:gd name="connsiteY58" fmla="*/ 5284346 h 6857999"/>
              <a:gd name="connsiteX59" fmla="*/ 7923844 w 8733721"/>
              <a:gd name="connsiteY59" fmla="*/ 5390948 h 6857999"/>
              <a:gd name="connsiteX60" fmla="*/ 7905061 w 8733721"/>
              <a:gd name="connsiteY60" fmla="*/ 5470854 h 6857999"/>
              <a:gd name="connsiteX61" fmla="*/ 7900574 w 8733721"/>
              <a:gd name="connsiteY61" fmla="*/ 5529643 h 6857999"/>
              <a:gd name="connsiteX62" fmla="*/ 7889879 w 8733721"/>
              <a:gd name="connsiteY62" fmla="*/ 5597292 h 6857999"/>
              <a:gd name="connsiteX63" fmla="*/ 7881533 w 8733721"/>
              <a:gd name="connsiteY63" fmla="*/ 5608899 h 6857999"/>
              <a:gd name="connsiteX64" fmla="*/ 7866845 w 8733721"/>
              <a:gd name="connsiteY64" fmla="*/ 5684911 h 6857999"/>
              <a:gd name="connsiteX65" fmla="*/ 7866707 w 8733721"/>
              <a:gd name="connsiteY65" fmla="*/ 5755776 h 6857999"/>
              <a:gd name="connsiteX66" fmla="*/ 7858630 w 8733721"/>
              <a:gd name="connsiteY66" fmla="*/ 5889599 h 6857999"/>
              <a:gd name="connsiteX67" fmla="*/ 7862852 w 8733721"/>
              <a:gd name="connsiteY67" fmla="*/ 5989744 h 6857999"/>
              <a:gd name="connsiteX68" fmla="*/ 7834617 w 8733721"/>
              <a:gd name="connsiteY68" fmla="*/ 6084926 h 6857999"/>
              <a:gd name="connsiteX69" fmla="*/ 7830440 w 8733721"/>
              <a:gd name="connsiteY69" fmla="*/ 6346549 h 6857999"/>
              <a:gd name="connsiteX70" fmla="*/ 7828988 w 8733721"/>
              <a:gd name="connsiteY70" fmla="*/ 6527527 h 6857999"/>
              <a:gd name="connsiteX71" fmla="*/ 7833220 w 8733721"/>
              <a:gd name="connsiteY71" fmla="*/ 6627129 h 6857999"/>
              <a:gd name="connsiteX72" fmla="*/ 7833451 w 8733721"/>
              <a:gd name="connsiteY72" fmla="*/ 6694819 h 6857999"/>
              <a:gd name="connsiteX73" fmla="*/ 7859394 w 8733721"/>
              <a:gd name="connsiteY73" fmla="*/ 6765445 h 6857999"/>
              <a:gd name="connsiteX74" fmla="*/ 7866873 w 8733721"/>
              <a:gd name="connsiteY74" fmla="*/ 6844697 h 6857999"/>
              <a:gd name="connsiteX75" fmla="*/ 7868076 w 8733721"/>
              <a:gd name="connsiteY75" fmla="*/ 6857999 h 6857999"/>
              <a:gd name="connsiteX76" fmla="*/ 2920621 w 8733721"/>
              <a:gd name="connsiteY76" fmla="*/ 6857999 h 6857999"/>
              <a:gd name="connsiteX77" fmla="*/ 961321 w 8733721"/>
              <a:gd name="connsiteY77" fmla="*/ 6857999 h 6857999"/>
              <a:gd name="connsiteX78" fmla="*/ 0 w 8733721"/>
              <a:gd name="connsiteY78" fmla="*/ 6857999 h 6857999"/>
              <a:gd name="connsiteX0" fmla="*/ 0 w 8733721"/>
              <a:gd name="connsiteY0" fmla="*/ 0 h 6857999"/>
              <a:gd name="connsiteX1" fmla="*/ 961321 w 8733721"/>
              <a:gd name="connsiteY1" fmla="*/ 0 h 6857999"/>
              <a:gd name="connsiteX2" fmla="*/ 2920621 w 8733721"/>
              <a:gd name="connsiteY2" fmla="*/ 0 h 6857999"/>
              <a:gd name="connsiteX3" fmla="*/ 8733721 w 8733721"/>
              <a:gd name="connsiteY3" fmla="*/ 0 h 6857999"/>
              <a:gd name="connsiteX4" fmla="*/ 8733721 w 8733721"/>
              <a:gd name="connsiteY4" fmla="*/ 2 h 6857999"/>
              <a:gd name="connsiteX5" fmla="*/ 8236175 w 8733721"/>
              <a:gd name="connsiteY5" fmla="*/ 2 h 6857999"/>
              <a:gd name="connsiteX6" fmla="*/ 8231178 w 8733721"/>
              <a:gd name="connsiteY6" fmla="*/ 14562 h 6857999"/>
              <a:gd name="connsiteX7" fmla="*/ 8234773 w 8733721"/>
              <a:gd name="connsiteY7" fmla="*/ 59077 h 6857999"/>
              <a:gd name="connsiteX8" fmla="*/ 8227623 w 8733721"/>
              <a:gd name="connsiteY8" fmla="*/ 107668 h 6857999"/>
              <a:gd name="connsiteX9" fmla="*/ 8246150 w 8733721"/>
              <a:gd name="connsiteY9" fmla="*/ 246136 h 6857999"/>
              <a:gd name="connsiteX10" fmla="*/ 8224308 w 8733721"/>
              <a:gd name="connsiteY10" fmla="*/ 372908 h 6857999"/>
              <a:gd name="connsiteX11" fmla="*/ 8221687 w 8733721"/>
              <a:gd name="connsiteY11" fmla="*/ 450607 h 6857999"/>
              <a:gd name="connsiteX12" fmla="*/ 8232987 w 8733721"/>
              <a:gd name="connsiteY12" fmla="*/ 812800 h 6857999"/>
              <a:gd name="connsiteX13" fmla="*/ 8241364 w 8733721"/>
              <a:gd name="connsiteY13" fmla="*/ 912727 h 6857999"/>
              <a:gd name="connsiteX14" fmla="*/ 8240165 w 8733721"/>
              <a:gd name="connsiteY14" fmla="*/ 989950 h 6857999"/>
              <a:gd name="connsiteX15" fmla="*/ 8243561 w 8733721"/>
              <a:gd name="connsiteY15" fmla="*/ 1141745 h 6857999"/>
              <a:gd name="connsiteX16" fmla="*/ 8256144 w 8733721"/>
              <a:gd name="connsiteY16" fmla="*/ 1265454 h 6857999"/>
              <a:gd name="connsiteX17" fmla="*/ 8281494 w 8733721"/>
              <a:gd name="connsiteY17" fmla="*/ 1385480 h 6857999"/>
              <a:gd name="connsiteX18" fmla="*/ 8297877 w 8733721"/>
              <a:gd name="connsiteY18" fmla="*/ 1458060 h 6857999"/>
              <a:gd name="connsiteX19" fmla="*/ 8315502 w 8733721"/>
              <a:gd name="connsiteY19" fmla="*/ 1513175 h 6857999"/>
              <a:gd name="connsiteX20" fmla="*/ 8342335 w 8733721"/>
              <a:gd name="connsiteY20" fmla="*/ 1570809 h 6857999"/>
              <a:gd name="connsiteX21" fmla="*/ 8372418 w 8733721"/>
              <a:gd name="connsiteY21" fmla="*/ 1638391 h 6857999"/>
              <a:gd name="connsiteX22" fmla="*/ 8390715 w 8733721"/>
              <a:gd name="connsiteY22" fmla="*/ 1742490 h 6857999"/>
              <a:gd name="connsiteX23" fmla="*/ 8385393 w 8733721"/>
              <a:gd name="connsiteY23" fmla="*/ 1812272 h 6857999"/>
              <a:gd name="connsiteX24" fmla="*/ 8409273 w 8733721"/>
              <a:gd name="connsiteY24" fmla="*/ 1862723 h 6857999"/>
              <a:gd name="connsiteX25" fmla="*/ 8414840 w 8733721"/>
              <a:gd name="connsiteY25" fmla="*/ 1917476 h 6857999"/>
              <a:gd name="connsiteX26" fmla="*/ 8410734 w 8733721"/>
              <a:gd name="connsiteY26" fmla="*/ 1972204 h 6857999"/>
              <a:gd name="connsiteX27" fmla="*/ 8416466 w 8733721"/>
              <a:gd name="connsiteY27" fmla="*/ 2054291 h 6857999"/>
              <a:gd name="connsiteX28" fmla="*/ 8409837 w 8733721"/>
              <a:gd name="connsiteY28" fmla="*/ 2227417 h 6857999"/>
              <a:gd name="connsiteX29" fmla="*/ 8374483 w 8733721"/>
              <a:gd name="connsiteY29" fmla="*/ 2510933 h 6857999"/>
              <a:gd name="connsiteX30" fmla="*/ 8375191 w 8733721"/>
              <a:gd name="connsiteY30" fmla="*/ 2741866 h 6857999"/>
              <a:gd name="connsiteX31" fmla="*/ 8384389 w 8733721"/>
              <a:gd name="connsiteY31" fmla="*/ 2864935 h 6857999"/>
              <a:gd name="connsiteX32" fmla="*/ 8391822 w 8733721"/>
              <a:gd name="connsiteY32" fmla="*/ 2950807 h 6857999"/>
              <a:gd name="connsiteX33" fmla="*/ 8378111 w 8733721"/>
              <a:gd name="connsiteY33" fmla="*/ 2978246 h 6857999"/>
              <a:gd name="connsiteX34" fmla="*/ 8375025 w 8733721"/>
              <a:gd name="connsiteY34" fmla="*/ 2995916 h 6857999"/>
              <a:gd name="connsiteX35" fmla="*/ 8366764 w 8733721"/>
              <a:gd name="connsiteY35" fmla="*/ 2998648 h 6857999"/>
              <a:gd name="connsiteX36" fmla="*/ 8356827 w 8733721"/>
              <a:gd name="connsiteY36" fmla="*/ 3023630 h 6857999"/>
              <a:gd name="connsiteX37" fmla="*/ 8348883 w 8733721"/>
              <a:gd name="connsiteY37" fmla="*/ 3096975 h 6857999"/>
              <a:gd name="connsiteX38" fmla="*/ 8331320 w 8733721"/>
              <a:gd name="connsiteY38" fmla="*/ 3216657 h 6857999"/>
              <a:gd name="connsiteX39" fmla="*/ 8334250 w 8733721"/>
              <a:gd name="connsiteY39" fmla="*/ 3310980 h 6857999"/>
              <a:gd name="connsiteX40" fmla="*/ 8323018 w 8733721"/>
              <a:gd name="connsiteY40" fmla="*/ 3344725 h 6857999"/>
              <a:gd name="connsiteX41" fmla="*/ 8312317 w 8733721"/>
              <a:gd name="connsiteY41" fmla="*/ 3393250 h 6857999"/>
              <a:gd name="connsiteX42" fmla="*/ 8299110 w 8733721"/>
              <a:gd name="connsiteY42" fmla="*/ 3514536 h 6857999"/>
              <a:gd name="connsiteX43" fmla="*/ 8279421 w 8733721"/>
              <a:gd name="connsiteY43" fmla="*/ 3686149 h 6857999"/>
              <a:gd name="connsiteX44" fmla="*/ 8273021 w 8733721"/>
              <a:gd name="connsiteY44" fmla="*/ 3692208 h 6857999"/>
              <a:gd name="connsiteX45" fmla="*/ 8260968 w 8733721"/>
              <a:gd name="connsiteY45" fmla="*/ 3776022 h 6857999"/>
              <a:gd name="connsiteX46" fmla="*/ 8257071 w 8733721"/>
              <a:gd name="connsiteY46" fmla="*/ 3977138 h 6857999"/>
              <a:gd name="connsiteX47" fmla="*/ 8203359 w 8733721"/>
              <a:gd name="connsiteY47" fmla="*/ 4222149 h 6857999"/>
              <a:gd name="connsiteX48" fmla="*/ 8197502 w 8733721"/>
              <a:gd name="connsiteY48" fmla="*/ 4364683 h 6857999"/>
              <a:gd name="connsiteX49" fmla="*/ 8189960 w 8733721"/>
              <a:gd name="connsiteY49" fmla="*/ 4462471 h 6857999"/>
              <a:gd name="connsiteX50" fmla="*/ 8175156 w 8733721"/>
              <a:gd name="connsiteY50" fmla="*/ 4574052 h 6857999"/>
              <a:gd name="connsiteX51" fmla="*/ 8145454 w 8733721"/>
              <a:gd name="connsiteY51" fmla="*/ 4667756 h 6857999"/>
              <a:gd name="connsiteX52" fmla="*/ 8086875 w 8733721"/>
              <a:gd name="connsiteY52" fmla="*/ 4799019 h 6857999"/>
              <a:gd name="connsiteX53" fmla="*/ 8071779 w 8733721"/>
              <a:gd name="connsiteY53" fmla="*/ 4849614 h 6857999"/>
              <a:gd name="connsiteX54" fmla="*/ 8046521 w 8733721"/>
              <a:gd name="connsiteY54" fmla="*/ 4919971 h 6857999"/>
              <a:gd name="connsiteX55" fmla="*/ 7999171 w 8733721"/>
              <a:gd name="connsiteY55" fmla="*/ 5010766 h 6857999"/>
              <a:gd name="connsiteX56" fmla="*/ 7974494 w 8733721"/>
              <a:gd name="connsiteY56" fmla="*/ 5088190 h 6857999"/>
              <a:gd name="connsiteX57" fmla="*/ 7960017 w 8733721"/>
              <a:gd name="connsiteY57" fmla="*/ 5143922 h 6857999"/>
              <a:gd name="connsiteX58" fmla="*/ 7940570 w 8733721"/>
              <a:gd name="connsiteY58" fmla="*/ 5284346 h 6857999"/>
              <a:gd name="connsiteX59" fmla="*/ 7923844 w 8733721"/>
              <a:gd name="connsiteY59" fmla="*/ 5390948 h 6857999"/>
              <a:gd name="connsiteX60" fmla="*/ 7905061 w 8733721"/>
              <a:gd name="connsiteY60" fmla="*/ 5470854 h 6857999"/>
              <a:gd name="connsiteX61" fmla="*/ 7900574 w 8733721"/>
              <a:gd name="connsiteY61" fmla="*/ 5529643 h 6857999"/>
              <a:gd name="connsiteX62" fmla="*/ 7889879 w 8733721"/>
              <a:gd name="connsiteY62" fmla="*/ 5597292 h 6857999"/>
              <a:gd name="connsiteX63" fmla="*/ 7881533 w 8733721"/>
              <a:gd name="connsiteY63" fmla="*/ 5608899 h 6857999"/>
              <a:gd name="connsiteX64" fmla="*/ 7866845 w 8733721"/>
              <a:gd name="connsiteY64" fmla="*/ 5684911 h 6857999"/>
              <a:gd name="connsiteX65" fmla="*/ 7866707 w 8733721"/>
              <a:gd name="connsiteY65" fmla="*/ 5755776 h 6857999"/>
              <a:gd name="connsiteX66" fmla="*/ 7858630 w 8733721"/>
              <a:gd name="connsiteY66" fmla="*/ 5889599 h 6857999"/>
              <a:gd name="connsiteX67" fmla="*/ 7862852 w 8733721"/>
              <a:gd name="connsiteY67" fmla="*/ 5989744 h 6857999"/>
              <a:gd name="connsiteX68" fmla="*/ 7834617 w 8733721"/>
              <a:gd name="connsiteY68" fmla="*/ 6084926 h 6857999"/>
              <a:gd name="connsiteX69" fmla="*/ 7830440 w 8733721"/>
              <a:gd name="connsiteY69" fmla="*/ 6346549 h 6857999"/>
              <a:gd name="connsiteX70" fmla="*/ 7828988 w 8733721"/>
              <a:gd name="connsiteY70" fmla="*/ 6527527 h 6857999"/>
              <a:gd name="connsiteX71" fmla="*/ 7833220 w 8733721"/>
              <a:gd name="connsiteY71" fmla="*/ 6627129 h 6857999"/>
              <a:gd name="connsiteX72" fmla="*/ 7833451 w 8733721"/>
              <a:gd name="connsiteY72" fmla="*/ 6694819 h 6857999"/>
              <a:gd name="connsiteX73" fmla="*/ 7859394 w 8733721"/>
              <a:gd name="connsiteY73" fmla="*/ 6765445 h 6857999"/>
              <a:gd name="connsiteX74" fmla="*/ 7866873 w 8733721"/>
              <a:gd name="connsiteY74" fmla="*/ 6844697 h 6857999"/>
              <a:gd name="connsiteX75" fmla="*/ 7868076 w 8733721"/>
              <a:gd name="connsiteY75" fmla="*/ 6857999 h 6857999"/>
              <a:gd name="connsiteX76" fmla="*/ 2920621 w 8733721"/>
              <a:gd name="connsiteY76" fmla="*/ 6857999 h 6857999"/>
              <a:gd name="connsiteX77" fmla="*/ 961321 w 8733721"/>
              <a:gd name="connsiteY77" fmla="*/ 6857999 h 6857999"/>
              <a:gd name="connsiteX78" fmla="*/ 0 w 8733721"/>
              <a:gd name="connsiteY78" fmla="*/ 6857999 h 6857999"/>
              <a:gd name="connsiteX79" fmla="*/ 0 w 8733721"/>
              <a:gd name="connsiteY79" fmla="*/ 0 h 6857999"/>
              <a:gd name="connsiteX0" fmla="*/ 0 w 8733721"/>
              <a:gd name="connsiteY0" fmla="*/ 0 h 6857999"/>
              <a:gd name="connsiteX1" fmla="*/ 961321 w 8733721"/>
              <a:gd name="connsiteY1" fmla="*/ 0 h 6857999"/>
              <a:gd name="connsiteX2" fmla="*/ 2920621 w 8733721"/>
              <a:gd name="connsiteY2" fmla="*/ 0 h 6857999"/>
              <a:gd name="connsiteX3" fmla="*/ 8733721 w 8733721"/>
              <a:gd name="connsiteY3" fmla="*/ 0 h 6857999"/>
              <a:gd name="connsiteX4" fmla="*/ 8733721 w 8733721"/>
              <a:gd name="connsiteY4" fmla="*/ 2 h 6857999"/>
              <a:gd name="connsiteX5" fmla="*/ 8236175 w 8733721"/>
              <a:gd name="connsiteY5" fmla="*/ 2 h 6857999"/>
              <a:gd name="connsiteX6" fmla="*/ 8231178 w 8733721"/>
              <a:gd name="connsiteY6" fmla="*/ 14562 h 6857999"/>
              <a:gd name="connsiteX7" fmla="*/ 8234773 w 8733721"/>
              <a:gd name="connsiteY7" fmla="*/ 59077 h 6857999"/>
              <a:gd name="connsiteX8" fmla="*/ 8227623 w 8733721"/>
              <a:gd name="connsiteY8" fmla="*/ 107668 h 6857999"/>
              <a:gd name="connsiteX9" fmla="*/ 8246150 w 8733721"/>
              <a:gd name="connsiteY9" fmla="*/ 246136 h 6857999"/>
              <a:gd name="connsiteX10" fmla="*/ 8224308 w 8733721"/>
              <a:gd name="connsiteY10" fmla="*/ 372908 h 6857999"/>
              <a:gd name="connsiteX11" fmla="*/ 8221687 w 8733721"/>
              <a:gd name="connsiteY11" fmla="*/ 450607 h 6857999"/>
              <a:gd name="connsiteX12" fmla="*/ 8232987 w 8733721"/>
              <a:gd name="connsiteY12" fmla="*/ 812800 h 6857999"/>
              <a:gd name="connsiteX13" fmla="*/ 8241364 w 8733721"/>
              <a:gd name="connsiteY13" fmla="*/ 912727 h 6857999"/>
              <a:gd name="connsiteX14" fmla="*/ 8240165 w 8733721"/>
              <a:gd name="connsiteY14" fmla="*/ 989950 h 6857999"/>
              <a:gd name="connsiteX15" fmla="*/ 8243561 w 8733721"/>
              <a:gd name="connsiteY15" fmla="*/ 1141745 h 6857999"/>
              <a:gd name="connsiteX16" fmla="*/ 8256144 w 8733721"/>
              <a:gd name="connsiteY16" fmla="*/ 1265454 h 6857999"/>
              <a:gd name="connsiteX17" fmla="*/ 8281494 w 8733721"/>
              <a:gd name="connsiteY17" fmla="*/ 1385480 h 6857999"/>
              <a:gd name="connsiteX18" fmla="*/ 8297877 w 8733721"/>
              <a:gd name="connsiteY18" fmla="*/ 1458060 h 6857999"/>
              <a:gd name="connsiteX19" fmla="*/ 8315502 w 8733721"/>
              <a:gd name="connsiteY19" fmla="*/ 1513175 h 6857999"/>
              <a:gd name="connsiteX20" fmla="*/ 8342335 w 8733721"/>
              <a:gd name="connsiteY20" fmla="*/ 1570809 h 6857999"/>
              <a:gd name="connsiteX21" fmla="*/ 8372418 w 8733721"/>
              <a:gd name="connsiteY21" fmla="*/ 1638391 h 6857999"/>
              <a:gd name="connsiteX22" fmla="*/ 8360930 w 8733721"/>
              <a:gd name="connsiteY22" fmla="*/ 1742490 h 6857999"/>
              <a:gd name="connsiteX23" fmla="*/ 8385393 w 8733721"/>
              <a:gd name="connsiteY23" fmla="*/ 1812272 h 6857999"/>
              <a:gd name="connsiteX24" fmla="*/ 8409273 w 8733721"/>
              <a:gd name="connsiteY24" fmla="*/ 1862723 h 6857999"/>
              <a:gd name="connsiteX25" fmla="*/ 8414840 w 8733721"/>
              <a:gd name="connsiteY25" fmla="*/ 1917476 h 6857999"/>
              <a:gd name="connsiteX26" fmla="*/ 8410734 w 8733721"/>
              <a:gd name="connsiteY26" fmla="*/ 1972204 h 6857999"/>
              <a:gd name="connsiteX27" fmla="*/ 8416466 w 8733721"/>
              <a:gd name="connsiteY27" fmla="*/ 2054291 h 6857999"/>
              <a:gd name="connsiteX28" fmla="*/ 8409837 w 8733721"/>
              <a:gd name="connsiteY28" fmla="*/ 2227417 h 6857999"/>
              <a:gd name="connsiteX29" fmla="*/ 8374483 w 8733721"/>
              <a:gd name="connsiteY29" fmla="*/ 2510933 h 6857999"/>
              <a:gd name="connsiteX30" fmla="*/ 8375191 w 8733721"/>
              <a:gd name="connsiteY30" fmla="*/ 2741866 h 6857999"/>
              <a:gd name="connsiteX31" fmla="*/ 8384389 w 8733721"/>
              <a:gd name="connsiteY31" fmla="*/ 2864935 h 6857999"/>
              <a:gd name="connsiteX32" fmla="*/ 8391822 w 8733721"/>
              <a:gd name="connsiteY32" fmla="*/ 2950807 h 6857999"/>
              <a:gd name="connsiteX33" fmla="*/ 8378111 w 8733721"/>
              <a:gd name="connsiteY33" fmla="*/ 2978246 h 6857999"/>
              <a:gd name="connsiteX34" fmla="*/ 8375025 w 8733721"/>
              <a:gd name="connsiteY34" fmla="*/ 2995916 h 6857999"/>
              <a:gd name="connsiteX35" fmla="*/ 8366764 w 8733721"/>
              <a:gd name="connsiteY35" fmla="*/ 2998648 h 6857999"/>
              <a:gd name="connsiteX36" fmla="*/ 8356827 w 8733721"/>
              <a:gd name="connsiteY36" fmla="*/ 3023630 h 6857999"/>
              <a:gd name="connsiteX37" fmla="*/ 8348883 w 8733721"/>
              <a:gd name="connsiteY37" fmla="*/ 3096975 h 6857999"/>
              <a:gd name="connsiteX38" fmla="*/ 8331320 w 8733721"/>
              <a:gd name="connsiteY38" fmla="*/ 3216657 h 6857999"/>
              <a:gd name="connsiteX39" fmla="*/ 8334250 w 8733721"/>
              <a:gd name="connsiteY39" fmla="*/ 3310980 h 6857999"/>
              <a:gd name="connsiteX40" fmla="*/ 8323018 w 8733721"/>
              <a:gd name="connsiteY40" fmla="*/ 3344725 h 6857999"/>
              <a:gd name="connsiteX41" fmla="*/ 8312317 w 8733721"/>
              <a:gd name="connsiteY41" fmla="*/ 3393250 h 6857999"/>
              <a:gd name="connsiteX42" fmla="*/ 8299110 w 8733721"/>
              <a:gd name="connsiteY42" fmla="*/ 3514536 h 6857999"/>
              <a:gd name="connsiteX43" fmla="*/ 8279421 w 8733721"/>
              <a:gd name="connsiteY43" fmla="*/ 3686149 h 6857999"/>
              <a:gd name="connsiteX44" fmla="*/ 8273021 w 8733721"/>
              <a:gd name="connsiteY44" fmla="*/ 3692208 h 6857999"/>
              <a:gd name="connsiteX45" fmla="*/ 8260968 w 8733721"/>
              <a:gd name="connsiteY45" fmla="*/ 3776022 h 6857999"/>
              <a:gd name="connsiteX46" fmla="*/ 8257071 w 8733721"/>
              <a:gd name="connsiteY46" fmla="*/ 3977138 h 6857999"/>
              <a:gd name="connsiteX47" fmla="*/ 8203359 w 8733721"/>
              <a:gd name="connsiteY47" fmla="*/ 4222149 h 6857999"/>
              <a:gd name="connsiteX48" fmla="*/ 8197502 w 8733721"/>
              <a:gd name="connsiteY48" fmla="*/ 4364683 h 6857999"/>
              <a:gd name="connsiteX49" fmla="*/ 8189960 w 8733721"/>
              <a:gd name="connsiteY49" fmla="*/ 4462471 h 6857999"/>
              <a:gd name="connsiteX50" fmla="*/ 8175156 w 8733721"/>
              <a:gd name="connsiteY50" fmla="*/ 4574052 h 6857999"/>
              <a:gd name="connsiteX51" fmla="*/ 8145454 w 8733721"/>
              <a:gd name="connsiteY51" fmla="*/ 4667756 h 6857999"/>
              <a:gd name="connsiteX52" fmla="*/ 8086875 w 8733721"/>
              <a:gd name="connsiteY52" fmla="*/ 4799019 h 6857999"/>
              <a:gd name="connsiteX53" fmla="*/ 8071779 w 8733721"/>
              <a:gd name="connsiteY53" fmla="*/ 4849614 h 6857999"/>
              <a:gd name="connsiteX54" fmla="*/ 8046521 w 8733721"/>
              <a:gd name="connsiteY54" fmla="*/ 4919971 h 6857999"/>
              <a:gd name="connsiteX55" fmla="*/ 7999171 w 8733721"/>
              <a:gd name="connsiteY55" fmla="*/ 5010766 h 6857999"/>
              <a:gd name="connsiteX56" fmla="*/ 7974494 w 8733721"/>
              <a:gd name="connsiteY56" fmla="*/ 5088190 h 6857999"/>
              <a:gd name="connsiteX57" fmla="*/ 7960017 w 8733721"/>
              <a:gd name="connsiteY57" fmla="*/ 5143922 h 6857999"/>
              <a:gd name="connsiteX58" fmla="*/ 7940570 w 8733721"/>
              <a:gd name="connsiteY58" fmla="*/ 5284346 h 6857999"/>
              <a:gd name="connsiteX59" fmla="*/ 7923844 w 8733721"/>
              <a:gd name="connsiteY59" fmla="*/ 5390948 h 6857999"/>
              <a:gd name="connsiteX60" fmla="*/ 7905061 w 8733721"/>
              <a:gd name="connsiteY60" fmla="*/ 5470854 h 6857999"/>
              <a:gd name="connsiteX61" fmla="*/ 7900574 w 8733721"/>
              <a:gd name="connsiteY61" fmla="*/ 5529643 h 6857999"/>
              <a:gd name="connsiteX62" fmla="*/ 7889879 w 8733721"/>
              <a:gd name="connsiteY62" fmla="*/ 5597292 h 6857999"/>
              <a:gd name="connsiteX63" fmla="*/ 7881533 w 8733721"/>
              <a:gd name="connsiteY63" fmla="*/ 5608899 h 6857999"/>
              <a:gd name="connsiteX64" fmla="*/ 7866845 w 8733721"/>
              <a:gd name="connsiteY64" fmla="*/ 5684911 h 6857999"/>
              <a:gd name="connsiteX65" fmla="*/ 7866707 w 8733721"/>
              <a:gd name="connsiteY65" fmla="*/ 5755776 h 6857999"/>
              <a:gd name="connsiteX66" fmla="*/ 7858630 w 8733721"/>
              <a:gd name="connsiteY66" fmla="*/ 5889599 h 6857999"/>
              <a:gd name="connsiteX67" fmla="*/ 7862852 w 8733721"/>
              <a:gd name="connsiteY67" fmla="*/ 5989744 h 6857999"/>
              <a:gd name="connsiteX68" fmla="*/ 7834617 w 8733721"/>
              <a:gd name="connsiteY68" fmla="*/ 6084926 h 6857999"/>
              <a:gd name="connsiteX69" fmla="*/ 7830440 w 8733721"/>
              <a:gd name="connsiteY69" fmla="*/ 6346549 h 6857999"/>
              <a:gd name="connsiteX70" fmla="*/ 7828988 w 8733721"/>
              <a:gd name="connsiteY70" fmla="*/ 6527527 h 6857999"/>
              <a:gd name="connsiteX71" fmla="*/ 7833220 w 8733721"/>
              <a:gd name="connsiteY71" fmla="*/ 6627129 h 6857999"/>
              <a:gd name="connsiteX72" fmla="*/ 7833451 w 8733721"/>
              <a:gd name="connsiteY72" fmla="*/ 6694819 h 6857999"/>
              <a:gd name="connsiteX73" fmla="*/ 7859394 w 8733721"/>
              <a:gd name="connsiteY73" fmla="*/ 6765445 h 6857999"/>
              <a:gd name="connsiteX74" fmla="*/ 7866873 w 8733721"/>
              <a:gd name="connsiteY74" fmla="*/ 6844697 h 6857999"/>
              <a:gd name="connsiteX75" fmla="*/ 7868076 w 8733721"/>
              <a:gd name="connsiteY75" fmla="*/ 6857999 h 6857999"/>
              <a:gd name="connsiteX76" fmla="*/ 2920621 w 8733721"/>
              <a:gd name="connsiteY76" fmla="*/ 6857999 h 6857999"/>
              <a:gd name="connsiteX77" fmla="*/ 961321 w 8733721"/>
              <a:gd name="connsiteY77" fmla="*/ 6857999 h 6857999"/>
              <a:gd name="connsiteX78" fmla="*/ 0 w 8733721"/>
              <a:gd name="connsiteY78" fmla="*/ 6857999 h 6857999"/>
              <a:gd name="connsiteX79" fmla="*/ 0 w 8733721"/>
              <a:gd name="connsiteY79" fmla="*/ 0 h 6857999"/>
              <a:gd name="connsiteX0" fmla="*/ 0 w 8733721"/>
              <a:gd name="connsiteY0" fmla="*/ 0 h 6857999"/>
              <a:gd name="connsiteX1" fmla="*/ 961321 w 8733721"/>
              <a:gd name="connsiteY1" fmla="*/ 0 h 6857999"/>
              <a:gd name="connsiteX2" fmla="*/ 2920621 w 8733721"/>
              <a:gd name="connsiteY2" fmla="*/ 0 h 6857999"/>
              <a:gd name="connsiteX3" fmla="*/ 8733721 w 8733721"/>
              <a:gd name="connsiteY3" fmla="*/ 0 h 6857999"/>
              <a:gd name="connsiteX4" fmla="*/ 8733721 w 8733721"/>
              <a:gd name="connsiteY4" fmla="*/ 2 h 6857999"/>
              <a:gd name="connsiteX5" fmla="*/ 8236175 w 8733721"/>
              <a:gd name="connsiteY5" fmla="*/ 2 h 6857999"/>
              <a:gd name="connsiteX6" fmla="*/ 8231178 w 8733721"/>
              <a:gd name="connsiteY6" fmla="*/ 14562 h 6857999"/>
              <a:gd name="connsiteX7" fmla="*/ 8234773 w 8733721"/>
              <a:gd name="connsiteY7" fmla="*/ 59077 h 6857999"/>
              <a:gd name="connsiteX8" fmla="*/ 8227623 w 8733721"/>
              <a:gd name="connsiteY8" fmla="*/ 107668 h 6857999"/>
              <a:gd name="connsiteX9" fmla="*/ 8246150 w 8733721"/>
              <a:gd name="connsiteY9" fmla="*/ 246136 h 6857999"/>
              <a:gd name="connsiteX10" fmla="*/ 8224308 w 8733721"/>
              <a:gd name="connsiteY10" fmla="*/ 372908 h 6857999"/>
              <a:gd name="connsiteX11" fmla="*/ 8221687 w 8733721"/>
              <a:gd name="connsiteY11" fmla="*/ 450607 h 6857999"/>
              <a:gd name="connsiteX12" fmla="*/ 8232987 w 8733721"/>
              <a:gd name="connsiteY12" fmla="*/ 812800 h 6857999"/>
              <a:gd name="connsiteX13" fmla="*/ 8241364 w 8733721"/>
              <a:gd name="connsiteY13" fmla="*/ 912727 h 6857999"/>
              <a:gd name="connsiteX14" fmla="*/ 8240165 w 8733721"/>
              <a:gd name="connsiteY14" fmla="*/ 989950 h 6857999"/>
              <a:gd name="connsiteX15" fmla="*/ 8243561 w 8733721"/>
              <a:gd name="connsiteY15" fmla="*/ 1141745 h 6857999"/>
              <a:gd name="connsiteX16" fmla="*/ 8256144 w 8733721"/>
              <a:gd name="connsiteY16" fmla="*/ 1265454 h 6857999"/>
              <a:gd name="connsiteX17" fmla="*/ 8281494 w 8733721"/>
              <a:gd name="connsiteY17" fmla="*/ 1385480 h 6857999"/>
              <a:gd name="connsiteX18" fmla="*/ 8297877 w 8733721"/>
              <a:gd name="connsiteY18" fmla="*/ 1458060 h 6857999"/>
              <a:gd name="connsiteX19" fmla="*/ 8315502 w 8733721"/>
              <a:gd name="connsiteY19" fmla="*/ 1513175 h 6857999"/>
              <a:gd name="connsiteX20" fmla="*/ 8342335 w 8733721"/>
              <a:gd name="connsiteY20" fmla="*/ 1570809 h 6857999"/>
              <a:gd name="connsiteX21" fmla="*/ 8372418 w 8733721"/>
              <a:gd name="connsiteY21" fmla="*/ 1638391 h 6857999"/>
              <a:gd name="connsiteX22" fmla="*/ 8360930 w 8733721"/>
              <a:gd name="connsiteY22" fmla="*/ 1742490 h 6857999"/>
              <a:gd name="connsiteX23" fmla="*/ 8385393 w 8733721"/>
              <a:gd name="connsiteY23" fmla="*/ 1812272 h 6857999"/>
              <a:gd name="connsiteX24" fmla="*/ 8409273 w 8733721"/>
              <a:gd name="connsiteY24" fmla="*/ 1862723 h 6857999"/>
              <a:gd name="connsiteX25" fmla="*/ 8414840 w 8733721"/>
              <a:gd name="connsiteY25" fmla="*/ 1917476 h 6857999"/>
              <a:gd name="connsiteX26" fmla="*/ 8410734 w 8733721"/>
              <a:gd name="connsiteY26" fmla="*/ 1972204 h 6857999"/>
              <a:gd name="connsiteX27" fmla="*/ 8386681 w 8733721"/>
              <a:gd name="connsiteY27" fmla="*/ 2066205 h 6857999"/>
              <a:gd name="connsiteX28" fmla="*/ 8409837 w 8733721"/>
              <a:gd name="connsiteY28" fmla="*/ 2227417 h 6857999"/>
              <a:gd name="connsiteX29" fmla="*/ 8374483 w 8733721"/>
              <a:gd name="connsiteY29" fmla="*/ 2510933 h 6857999"/>
              <a:gd name="connsiteX30" fmla="*/ 8375191 w 8733721"/>
              <a:gd name="connsiteY30" fmla="*/ 2741866 h 6857999"/>
              <a:gd name="connsiteX31" fmla="*/ 8384389 w 8733721"/>
              <a:gd name="connsiteY31" fmla="*/ 2864935 h 6857999"/>
              <a:gd name="connsiteX32" fmla="*/ 8391822 w 8733721"/>
              <a:gd name="connsiteY32" fmla="*/ 2950807 h 6857999"/>
              <a:gd name="connsiteX33" fmla="*/ 8378111 w 8733721"/>
              <a:gd name="connsiteY33" fmla="*/ 2978246 h 6857999"/>
              <a:gd name="connsiteX34" fmla="*/ 8375025 w 8733721"/>
              <a:gd name="connsiteY34" fmla="*/ 2995916 h 6857999"/>
              <a:gd name="connsiteX35" fmla="*/ 8366764 w 8733721"/>
              <a:gd name="connsiteY35" fmla="*/ 2998648 h 6857999"/>
              <a:gd name="connsiteX36" fmla="*/ 8356827 w 8733721"/>
              <a:gd name="connsiteY36" fmla="*/ 3023630 h 6857999"/>
              <a:gd name="connsiteX37" fmla="*/ 8348883 w 8733721"/>
              <a:gd name="connsiteY37" fmla="*/ 3096975 h 6857999"/>
              <a:gd name="connsiteX38" fmla="*/ 8331320 w 8733721"/>
              <a:gd name="connsiteY38" fmla="*/ 3216657 h 6857999"/>
              <a:gd name="connsiteX39" fmla="*/ 8334250 w 8733721"/>
              <a:gd name="connsiteY39" fmla="*/ 3310980 h 6857999"/>
              <a:gd name="connsiteX40" fmla="*/ 8323018 w 8733721"/>
              <a:gd name="connsiteY40" fmla="*/ 3344725 h 6857999"/>
              <a:gd name="connsiteX41" fmla="*/ 8312317 w 8733721"/>
              <a:gd name="connsiteY41" fmla="*/ 3393250 h 6857999"/>
              <a:gd name="connsiteX42" fmla="*/ 8299110 w 8733721"/>
              <a:gd name="connsiteY42" fmla="*/ 3514536 h 6857999"/>
              <a:gd name="connsiteX43" fmla="*/ 8279421 w 8733721"/>
              <a:gd name="connsiteY43" fmla="*/ 3686149 h 6857999"/>
              <a:gd name="connsiteX44" fmla="*/ 8273021 w 8733721"/>
              <a:gd name="connsiteY44" fmla="*/ 3692208 h 6857999"/>
              <a:gd name="connsiteX45" fmla="*/ 8260968 w 8733721"/>
              <a:gd name="connsiteY45" fmla="*/ 3776022 h 6857999"/>
              <a:gd name="connsiteX46" fmla="*/ 8257071 w 8733721"/>
              <a:gd name="connsiteY46" fmla="*/ 3977138 h 6857999"/>
              <a:gd name="connsiteX47" fmla="*/ 8203359 w 8733721"/>
              <a:gd name="connsiteY47" fmla="*/ 4222149 h 6857999"/>
              <a:gd name="connsiteX48" fmla="*/ 8197502 w 8733721"/>
              <a:gd name="connsiteY48" fmla="*/ 4364683 h 6857999"/>
              <a:gd name="connsiteX49" fmla="*/ 8189960 w 8733721"/>
              <a:gd name="connsiteY49" fmla="*/ 4462471 h 6857999"/>
              <a:gd name="connsiteX50" fmla="*/ 8175156 w 8733721"/>
              <a:gd name="connsiteY50" fmla="*/ 4574052 h 6857999"/>
              <a:gd name="connsiteX51" fmla="*/ 8145454 w 8733721"/>
              <a:gd name="connsiteY51" fmla="*/ 4667756 h 6857999"/>
              <a:gd name="connsiteX52" fmla="*/ 8086875 w 8733721"/>
              <a:gd name="connsiteY52" fmla="*/ 4799019 h 6857999"/>
              <a:gd name="connsiteX53" fmla="*/ 8071779 w 8733721"/>
              <a:gd name="connsiteY53" fmla="*/ 4849614 h 6857999"/>
              <a:gd name="connsiteX54" fmla="*/ 8046521 w 8733721"/>
              <a:gd name="connsiteY54" fmla="*/ 4919971 h 6857999"/>
              <a:gd name="connsiteX55" fmla="*/ 7999171 w 8733721"/>
              <a:gd name="connsiteY55" fmla="*/ 5010766 h 6857999"/>
              <a:gd name="connsiteX56" fmla="*/ 7974494 w 8733721"/>
              <a:gd name="connsiteY56" fmla="*/ 5088190 h 6857999"/>
              <a:gd name="connsiteX57" fmla="*/ 7960017 w 8733721"/>
              <a:gd name="connsiteY57" fmla="*/ 5143922 h 6857999"/>
              <a:gd name="connsiteX58" fmla="*/ 7940570 w 8733721"/>
              <a:gd name="connsiteY58" fmla="*/ 5284346 h 6857999"/>
              <a:gd name="connsiteX59" fmla="*/ 7923844 w 8733721"/>
              <a:gd name="connsiteY59" fmla="*/ 5390948 h 6857999"/>
              <a:gd name="connsiteX60" fmla="*/ 7905061 w 8733721"/>
              <a:gd name="connsiteY60" fmla="*/ 5470854 h 6857999"/>
              <a:gd name="connsiteX61" fmla="*/ 7900574 w 8733721"/>
              <a:gd name="connsiteY61" fmla="*/ 5529643 h 6857999"/>
              <a:gd name="connsiteX62" fmla="*/ 7889879 w 8733721"/>
              <a:gd name="connsiteY62" fmla="*/ 5597292 h 6857999"/>
              <a:gd name="connsiteX63" fmla="*/ 7881533 w 8733721"/>
              <a:gd name="connsiteY63" fmla="*/ 5608899 h 6857999"/>
              <a:gd name="connsiteX64" fmla="*/ 7866845 w 8733721"/>
              <a:gd name="connsiteY64" fmla="*/ 5684911 h 6857999"/>
              <a:gd name="connsiteX65" fmla="*/ 7866707 w 8733721"/>
              <a:gd name="connsiteY65" fmla="*/ 5755776 h 6857999"/>
              <a:gd name="connsiteX66" fmla="*/ 7858630 w 8733721"/>
              <a:gd name="connsiteY66" fmla="*/ 5889599 h 6857999"/>
              <a:gd name="connsiteX67" fmla="*/ 7862852 w 8733721"/>
              <a:gd name="connsiteY67" fmla="*/ 5989744 h 6857999"/>
              <a:gd name="connsiteX68" fmla="*/ 7834617 w 8733721"/>
              <a:gd name="connsiteY68" fmla="*/ 6084926 h 6857999"/>
              <a:gd name="connsiteX69" fmla="*/ 7830440 w 8733721"/>
              <a:gd name="connsiteY69" fmla="*/ 6346549 h 6857999"/>
              <a:gd name="connsiteX70" fmla="*/ 7828988 w 8733721"/>
              <a:gd name="connsiteY70" fmla="*/ 6527527 h 6857999"/>
              <a:gd name="connsiteX71" fmla="*/ 7833220 w 8733721"/>
              <a:gd name="connsiteY71" fmla="*/ 6627129 h 6857999"/>
              <a:gd name="connsiteX72" fmla="*/ 7833451 w 8733721"/>
              <a:gd name="connsiteY72" fmla="*/ 6694819 h 6857999"/>
              <a:gd name="connsiteX73" fmla="*/ 7859394 w 8733721"/>
              <a:gd name="connsiteY73" fmla="*/ 6765445 h 6857999"/>
              <a:gd name="connsiteX74" fmla="*/ 7866873 w 8733721"/>
              <a:gd name="connsiteY74" fmla="*/ 6844697 h 6857999"/>
              <a:gd name="connsiteX75" fmla="*/ 7868076 w 8733721"/>
              <a:gd name="connsiteY75" fmla="*/ 6857999 h 6857999"/>
              <a:gd name="connsiteX76" fmla="*/ 2920621 w 8733721"/>
              <a:gd name="connsiteY76" fmla="*/ 6857999 h 6857999"/>
              <a:gd name="connsiteX77" fmla="*/ 961321 w 8733721"/>
              <a:gd name="connsiteY77" fmla="*/ 6857999 h 6857999"/>
              <a:gd name="connsiteX78" fmla="*/ 0 w 8733721"/>
              <a:gd name="connsiteY78" fmla="*/ 6857999 h 6857999"/>
              <a:gd name="connsiteX79" fmla="*/ 0 w 8733721"/>
              <a:gd name="connsiteY79" fmla="*/ 0 h 6857999"/>
              <a:gd name="connsiteX0" fmla="*/ 0 w 8733721"/>
              <a:gd name="connsiteY0" fmla="*/ 0 h 6857999"/>
              <a:gd name="connsiteX1" fmla="*/ 961321 w 8733721"/>
              <a:gd name="connsiteY1" fmla="*/ 0 h 6857999"/>
              <a:gd name="connsiteX2" fmla="*/ 2920621 w 8733721"/>
              <a:gd name="connsiteY2" fmla="*/ 0 h 6857999"/>
              <a:gd name="connsiteX3" fmla="*/ 8733721 w 8733721"/>
              <a:gd name="connsiteY3" fmla="*/ 0 h 6857999"/>
              <a:gd name="connsiteX4" fmla="*/ 8733721 w 8733721"/>
              <a:gd name="connsiteY4" fmla="*/ 2 h 6857999"/>
              <a:gd name="connsiteX5" fmla="*/ 8236175 w 8733721"/>
              <a:gd name="connsiteY5" fmla="*/ 2 h 6857999"/>
              <a:gd name="connsiteX6" fmla="*/ 8231178 w 8733721"/>
              <a:gd name="connsiteY6" fmla="*/ 14562 h 6857999"/>
              <a:gd name="connsiteX7" fmla="*/ 8234773 w 8733721"/>
              <a:gd name="connsiteY7" fmla="*/ 59077 h 6857999"/>
              <a:gd name="connsiteX8" fmla="*/ 8227623 w 8733721"/>
              <a:gd name="connsiteY8" fmla="*/ 107668 h 6857999"/>
              <a:gd name="connsiteX9" fmla="*/ 8246150 w 8733721"/>
              <a:gd name="connsiteY9" fmla="*/ 246136 h 6857999"/>
              <a:gd name="connsiteX10" fmla="*/ 8224308 w 8733721"/>
              <a:gd name="connsiteY10" fmla="*/ 372908 h 6857999"/>
              <a:gd name="connsiteX11" fmla="*/ 8221687 w 8733721"/>
              <a:gd name="connsiteY11" fmla="*/ 450607 h 6857999"/>
              <a:gd name="connsiteX12" fmla="*/ 8232987 w 8733721"/>
              <a:gd name="connsiteY12" fmla="*/ 812800 h 6857999"/>
              <a:gd name="connsiteX13" fmla="*/ 8241364 w 8733721"/>
              <a:gd name="connsiteY13" fmla="*/ 912727 h 6857999"/>
              <a:gd name="connsiteX14" fmla="*/ 8240165 w 8733721"/>
              <a:gd name="connsiteY14" fmla="*/ 989950 h 6857999"/>
              <a:gd name="connsiteX15" fmla="*/ 8243561 w 8733721"/>
              <a:gd name="connsiteY15" fmla="*/ 1141745 h 6857999"/>
              <a:gd name="connsiteX16" fmla="*/ 8256144 w 8733721"/>
              <a:gd name="connsiteY16" fmla="*/ 1265454 h 6857999"/>
              <a:gd name="connsiteX17" fmla="*/ 8281494 w 8733721"/>
              <a:gd name="connsiteY17" fmla="*/ 1385480 h 6857999"/>
              <a:gd name="connsiteX18" fmla="*/ 8297877 w 8733721"/>
              <a:gd name="connsiteY18" fmla="*/ 1458060 h 6857999"/>
              <a:gd name="connsiteX19" fmla="*/ 8315502 w 8733721"/>
              <a:gd name="connsiteY19" fmla="*/ 1513175 h 6857999"/>
              <a:gd name="connsiteX20" fmla="*/ 8342335 w 8733721"/>
              <a:gd name="connsiteY20" fmla="*/ 1570809 h 6857999"/>
              <a:gd name="connsiteX21" fmla="*/ 8372418 w 8733721"/>
              <a:gd name="connsiteY21" fmla="*/ 1638391 h 6857999"/>
              <a:gd name="connsiteX22" fmla="*/ 8360930 w 8733721"/>
              <a:gd name="connsiteY22" fmla="*/ 1742490 h 6857999"/>
              <a:gd name="connsiteX23" fmla="*/ 8385393 w 8733721"/>
              <a:gd name="connsiteY23" fmla="*/ 1812272 h 6857999"/>
              <a:gd name="connsiteX24" fmla="*/ 8409273 w 8733721"/>
              <a:gd name="connsiteY24" fmla="*/ 1862723 h 6857999"/>
              <a:gd name="connsiteX25" fmla="*/ 8414840 w 8733721"/>
              <a:gd name="connsiteY25" fmla="*/ 1917476 h 6857999"/>
              <a:gd name="connsiteX26" fmla="*/ 8410734 w 8733721"/>
              <a:gd name="connsiteY26" fmla="*/ 1972204 h 6857999"/>
              <a:gd name="connsiteX27" fmla="*/ 8386681 w 8733721"/>
              <a:gd name="connsiteY27" fmla="*/ 2066205 h 6857999"/>
              <a:gd name="connsiteX28" fmla="*/ 8380052 w 8733721"/>
              <a:gd name="connsiteY28" fmla="*/ 2227417 h 6857999"/>
              <a:gd name="connsiteX29" fmla="*/ 8374483 w 8733721"/>
              <a:gd name="connsiteY29" fmla="*/ 2510933 h 6857999"/>
              <a:gd name="connsiteX30" fmla="*/ 8375191 w 8733721"/>
              <a:gd name="connsiteY30" fmla="*/ 2741866 h 6857999"/>
              <a:gd name="connsiteX31" fmla="*/ 8384389 w 8733721"/>
              <a:gd name="connsiteY31" fmla="*/ 2864935 h 6857999"/>
              <a:gd name="connsiteX32" fmla="*/ 8391822 w 8733721"/>
              <a:gd name="connsiteY32" fmla="*/ 2950807 h 6857999"/>
              <a:gd name="connsiteX33" fmla="*/ 8378111 w 8733721"/>
              <a:gd name="connsiteY33" fmla="*/ 2978246 h 6857999"/>
              <a:gd name="connsiteX34" fmla="*/ 8375025 w 8733721"/>
              <a:gd name="connsiteY34" fmla="*/ 2995916 h 6857999"/>
              <a:gd name="connsiteX35" fmla="*/ 8366764 w 8733721"/>
              <a:gd name="connsiteY35" fmla="*/ 2998648 h 6857999"/>
              <a:gd name="connsiteX36" fmla="*/ 8356827 w 8733721"/>
              <a:gd name="connsiteY36" fmla="*/ 3023630 h 6857999"/>
              <a:gd name="connsiteX37" fmla="*/ 8348883 w 8733721"/>
              <a:gd name="connsiteY37" fmla="*/ 3096975 h 6857999"/>
              <a:gd name="connsiteX38" fmla="*/ 8331320 w 8733721"/>
              <a:gd name="connsiteY38" fmla="*/ 3216657 h 6857999"/>
              <a:gd name="connsiteX39" fmla="*/ 8334250 w 8733721"/>
              <a:gd name="connsiteY39" fmla="*/ 3310980 h 6857999"/>
              <a:gd name="connsiteX40" fmla="*/ 8323018 w 8733721"/>
              <a:gd name="connsiteY40" fmla="*/ 3344725 h 6857999"/>
              <a:gd name="connsiteX41" fmla="*/ 8312317 w 8733721"/>
              <a:gd name="connsiteY41" fmla="*/ 3393250 h 6857999"/>
              <a:gd name="connsiteX42" fmla="*/ 8299110 w 8733721"/>
              <a:gd name="connsiteY42" fmla="*/ 3514536 h 6857999"/>
              <a:gd name="connsiteX43" fmla="*/ 8279421 w 8733721"/>
              <a:gd name="connsiteY43" fmla="*/ 3686149 h 6857999"/>
              <a:gd name="connsiteX44" fmla="*/ 8273021 w 8733721"/>
              <a:gd name="connsiteY44" fmla="*/ 3692208 h 6857999"/>
              <a:gd name="connsiteX45" fmla="*/ 8260968 w 8733721"/>
              <a:gd name="connsiteY45" fmla="*/ 3776022 h 6857999"/>
              <a:gd name="connsiteX46" fmla="*/ 8257071 w 8733721"/>
              <a:gd name="connsiteY46" fmla="*/ 3977138 h 6857999"/>
              <a:gd name="connsiteX47" fmla="*/ 8203359 w 8733721"/>
              <a:gd name="connsiteY47" fmla="*/ 4222149 h 6857999"/>
              <a:gd name="connsiteX48" fmla="*/ 8197502 w 8733721"/>
              <a:gd name="connsiteY48" fmla="*/ 4364683 h 6857999"/>
              <a:gd name="connsiteX49" fmla="*/ 8189960 w 8733721"/>
              <a:gd name="connsiteY49" fmla="*/ 4462471 h 6857999"/>
              <a:gd name="connsiteX50" fmla="*/ 8175156 w 8733721"/>
              <a:gd name="connsiteY50" fmla="*/ 4574052 h 6857999"/>
              <a:gd name="connsiteX51" fmla="*/ 8145454 w 8733721"/>
              <a:gd name="connsiteY51" fmla="*/ 4667756 h 6857999"/>
              <a:gd name="connsiteX52" fmla="*/ 8086875 w 8733721"/>
              <a:gd name="connsiteY52" fmla="*/ 4799019 h 6857999"/>
              <a:gd name="connsiteX53" fmla="*/ 8071779 w 8733721"/>
              <a:gd name="connsiteY53" fmla="*/ 4849614 h 6857999"/>
              <a:gd name="connsiteX54" fmla="*/ 8046521 w 8733721"/>
              <a:gd name="connsiteY54" fmla="*/ 4919971 h 6857999"/>
              <a:gd name="connsiteX55" fmla="*/ 7999171 w 8733721"/>
              <a:gd name="connsiteY55" fmla="*/ 5010766 h 6857999"/>
              <a:gd name="connsiteX56" fmla="*/ 7974494 w 8733721"/>
              <a:gd name="connsiteY56" fmla="*/ 5088190 h 6857999"/>
              <a:gd name="connsiteX57" fmla="*/ 7960017 w 8733721"/>
              <a:gd name="connsiteY57" fmla="*/ 5143922 h 6857999"/>
              <a:gd name="connsiteX58" fmla="*/ 7940570 w 8733721"/>
              <a:gd name="connsiteY58" fmla="*/ 5284346 h 6857999"/>
              <a:gd name="connsiteX59" fmla="*/ 7923844 w 8733721"/>
              <a:gd name="connsiteY59" fmla="*/ 5390948 h 6857999"/>
              <a:gd name="connsiteX60" fmla="*/ 7905061 w 8733721"/>
              <a:gd name="connsiteY60" fmla="*/ 5470854 h 6857999"/>
              <a:gd name="connsiteX61" fmla="*/ 7900574 w 8733721"/>
              <a:gd name="connsiteY61" fmla="*/ 5529643 h 6857999"/>
              <a:gd name="connsiteX62" fmla="*/ 7889879 w 8733721"/>
              <a:gd name="connsiteY62" fmla="*/ 5597292 h 6857999"/>
              <a:gd name="connsiteX63" fmla="*/ 7881533 w 8733721"/>
              <a:gd name="connsiteY63" fmla="*/ 5608899 h 6857999"/>
              <a:gd name="connsiteX64" fmla="*/ 7866845 w 8733721"/>
              <a:gd name="connsiteY64" fmla="*/ 5684911 h 6857999"/>
              <a:gd name="connsiteX65" fmla="*/ 7866707 w 8733721"/>
              <a:gd name="connsiteY65" fmla="*/ 5755776 h 6857999"/>
              <a:gd name="connsiteX66" fmla="*/ 7858630 w 8733721"/>
              <a:gd name="connsiteY66" fmla="*/ 5889599 h 6857999"/>
              <a:gd name="connsiteX67" fmla="*/ 7862852 w 8733721"/>
              <a:gd name="connsiteY67" fmla="*/ 5989744 h 6857999"/>
              <a:gd name="connsiteX68" fmla="*/ 7834617 w 8733721"/>
              <a:gd name="connsiteY68" fmla="*/ 6084926 h 6857999"/>
              <a:gd name="connsiteX69" fmla="*/ 7830440 w 8733721"/>
              <a:gd name="connsiteY69" fmla="*/ 6346549 h 6857999"/>
              <a:gd name="connsiteX70" fmla="*/ 7828988 w 8733721"/>
              <a:gd name="connsiteY70" fmla="*/ 6527527 h 6857999"/>
              <a:gd name="connsiteX71" fmla="*/ 7833220 w 8733721"/>
              <a:gd name="connsiteY71" fmla="*/ 6627129 h 6857999"/>
              <a:gd name="connsiteX72" fmla="*/ 7833451 w 8733721"/>
              <a:gd name="connsiteY72" fmla="*/ 6694819 h 6857999"/>
              <a:gd name="connsiteX73" fmla="*/ 7859394 w 8733721"/>
              <a:gd name="connsiteY73" fmla="*/ 6765445 h 6857999"/>
              <a:gd name="connsiteX74" fmla="*/ 7866873 w 8733721"/>
              <a:gd name="connsiteY74" fmla="*/ 6844697 h 6857999"/>
              <a:gd name="connsiteX75" fmla="*/ 7868076 w 8733721"/>
              <a:gd name="connsiteY75" fmla="*/ 6857999 h 6857999"/>
              <a:gd name="connsiteX76" fmla="*/ 2920621 w 8733721"/>
              <a:gd name="connsiteY76" fmla="*/ 6857999 h 6857999"/>
              <a:gd name="connsiteX77" fmla="*/ 961321 w 8733721"/>
              <a:gd name="connsiteY77" fmla="*/ 6857999 h 6857999"/>
              <a:gd name="connsiteX78" fmla="*/ 0 w 8733721"/>
              <a:gd name="connsiteY78" fmla="*/ 6857999 h 6857999"/>
              <a:gd name="connsiteX79" fmla="*/ 0 w 8733721"/>
              <a:gd name="connsiteY79" fmla="*/ 0 h 6857999"/>
              <a:gd name="connsiteX0" fmla="*/ 0 w 8733721"/>
              <a:gd name="connsiteY0" fmla="*/ 0 h 6857999"/>
              <a:gd name="connsiteX1" fmla="*/ 961321 w 8733721"/>
              <a:gd name="connsiteY1" fmla="*/ 0 h 6857999"/>
              <a:gd name="connsiteX2" fmla="*/ 2920621 w 8733721"/>
              <a:gd name="connsiteY2" fmla="*/ 0 h 6857999"/>
              <a:gd name="connsiteX3" fmla="*/ 8733721 w 8733721"/>
              <a:gd name="connsiteY3" fmla="*/ 0 h 6857999"/>
              <a:gd name="connsiteX4" fmla="*/ 8733721 w 8733721"/>
              <a:gd name="connsiteY4" fmla="*/ 2 h 6857999"/>
              <a:gd name="connsiteX5" fmla="*/ 8236175 w 8733721"/>
              <a:gd name="connsiteY5" fmla="*/ 2 h 6857999"/>
              <a:gd name="connsiteX6" fmla="*/ 8231178 w 8733721"/>
              <a:gd name="connsiteY6" fmla="*/ 14562 h 6857999"/>
              <a:gd name="connsiteX7" fmla="*/ 8234773 w 8733721"/>
              <a:gd name="connsiteY7" fmla="*/ 59077 h 6857999"/>
              <a:gd name="connsiteX8" fmla="*/ 8227623 w 8733721"/>
              <a:gd name="connsiteY8" fmla="*/ 107668 h 6857999"/>
              <a:gd name="connsiteX9" fmla="*/ 8246150 w 8733721"/>
              <a:gd name="connsiteY9" fmla="*/ 246136 h 6857999"/>
              <a:gd name="connsiteX10" fmla="*/ 8224308 w 8733721"/>
              <a:gd name="connsiteY10" fmla="*/ 372908 h 6857999"/>
              <a:gd name="connsiteX11" fmla="*/ 8221687 w 8733721"/>
              <a:gd name="connsiteY11" fmla="*/ 450607 h 6857999"/>
              <a:gd name="connsiteX12" fmla="*/ 8232987 w 8733721"/>
              <a:gd name="connsiteY12" fmla="*/ 812800 h 6857999"/>
              <a:gd name="connsiteX13" fmla="*/ 8241364 w 8733721"/>
              <a:gd name="connsiteY13" fmla="*/ 912727 h 6857999"/>
              <a:gd name="connsiteX14" fmla="*/ 8240165 w 8733721"/>
              <a:gd name="connsiteY14" fmla="*/ 989950 h 6857999"/>
              <a:gd name="connsiteX15" fmla="*/ 8243561 w 8733721"/>
              <a:gd name="connsiteY15" fmla="*/ 1141745 h 6857999"/>
              <a:gd name="connsiteX16" fmla="*/ 8256144 w 8733721"/>
              <a:gd name="connsiteY16" fmla="*/ 1265454 h 6857999"/>
              <a:gd name="connsiteX17" fmla="*/ 8281494 w 8733721"/>
              <a:gd name="connsiteY17" fmla="*/ 1385480 h 6857999"/>
              <a:gd name="connsiteX18" fmla="*/ 8297877 w 8733721"/>
              <a:gd name="connsiteY18" fmla="*/ 1458060 h 6857999"/>
              <a:gd name="connsiteX19" fmla="*/ 8315502 w 8733721"/>
              <a:gd name="connsiteY19" fmla="*/ 1513175 h 6857999"/>
              <a:gd name="connsiteX20" fmla="*/ 8342335 w 8733721"/>
              <a:gd name="connsiteY20" fmla="*/ 1570809 h 6857999"/>
              <a:gd name="connsiteX21" fmla="*/ 8372418 w 8733721"/>
              <a:gd name="connsiteY21" fmla="*/ 1638391 h 6857999"/>
              <a:gd name="connsiteX22" fmla="*/ 8360930 w 8733721"/>
              <a:gd name="connsiteY22" fmla="*/ 1742490 h 6857999"/>
              <a:gd name="connsiteX23" fmla="*/ 8385393 w 8733721"/>
              <a:gd name="connsiteY23" fmla="*/ 1812272 h 6857999"/>
              <a:gd name="connsiteX24" fmla="*/ 8409273 w 8733721"/>
              <a:gd name="connsiteY24" fmla="*/ 1862723 h 6857999"/>
              <a:gd name="connsiteX25" fmla="*/ 8414840 w 8733721"/>
              <a:gd name="connsiteY25" fmla="*/ 1917476 h 6857999"/>
              <a:gd name="connsiteX26" fmla="*/ 8386906 w 8733721"/>
              <a:gd name="connsiteY26" fmla="*/ 1972204 h 6857999"/>
              <a:gd name="connsiteX27" fmla="*/ 8386681 w 8733721"/>
              <a:gd name="connsiteY27" fmla="*/ 2066205 h 6857999"/>
              <a:gd name="connsiteX28" fmla="*/ 8380052 w 8733721"/>
              <a:gd name="connsiteY28" fmla="*/ 2227417 h 6857999"/>
              <a:gd name="connsiteX29" fmla="*/ 8374483 w 8733721"/>
              <a:gd name="connsiteY29" fmla="*/ 2510933 h 6857999"/>
              <a:gd name="connsiteX30" fmla="*/ 8375191 w 8733721"/>
              <a:gd name="connsiteY30" fmla="*/ 2741866 h 6857999"/>
              <a:gd name="connsiteX31" fmla="*/ 8384389 w 8733721"/>
              <a:gd name="connsiteY31" fmla="*/ 2864935 h 6857999"/>
              <a:gd name="connsiteX32" fmla="*/ 8391822 w 8733721"/>
              <a:gd name="connsiteY32" fmla="*/ 2950807 h 6857999"/>
              <a:gd name="connsiteX33" fmla="*/ 8378111 w 8733721"/>
              <a:gd name="connsiteY33" fmla="*/ 2978246 h 6857999"/>
              <a:gd name="connsiteX34" fmla="*/ 8375025 w 8733721"/>
              <a:gd name="connsiteY34" fmla="*/ 2995916 h 6857999"/>
              <a:gd name="connsiteX35" fmla="*/ 8366764 w 8733721"/>
              <a:gd name="connsiteY35" fmla="*/ 2998648 h 6857999"/>
              <a:gd name="connsiteX36" fmla="*/ 8356827 w 8733721"/>
              <a:gd name="connsiteY36" fmla="*/ 3023630 h 6857999"/>
              <a:gd name="connsiteX37" fmla="*/ 8348883 w 8733721"/>
              <a:gd name="connsiteY37" fmla="*/ 3096975 h 6857999"/>
              <a:gd name="connsiteX38" fmla="*/ 8331320 w 8733721"/>
              <a:gd name="connsiteY38" fmla="*/ 3216657 h 6857999"/>
              <a:gd name="connsiteX39" fmla="*/ 8334250 w 8733721"/>
              <a:gd name="connsiteY39" fmla="*/ 3310980 h 6857999"/>
              <a:gd name="connsiteX40" fmla="*/ 8323018 w 8733721"/>
              <a:gd name="connsiteY40" fmla="*/ 3344725 h 6857999"/>
              <a:gd name="connsiteX41" fmla="*/ 8312317 w 8733721"/>
              <a:gd name="connsiteY41" fmla="*/ 3393250 h 6857999"/>
              <a:gd name="connsiteX42" fmla="*/ 8299110 w 8733721"/>
              <a:gd name="connsiteY42" fmla="*/ 3514536 h 6857999"/>
              <a:gd name="connsiteX43" fmla="*/ 8279421 w 8733721"/>
              <a:gd name="connsiteY43" fmla="*/ 3686149 h 6857999"/>
              <a:gd name="connsiteX44" fmla="*/ 8273021 w 8733721"/>
              <a:gd name="connsiteY44" fmla="*/ 3692208 h 6857999"/>
              <a:gd name="connsiteX45" fmla="*/ 8260968 w 8733721"/>
              <a:gd name="connsiteY45" fmla="*/ 3776022 h 6857999"/>
              <a:gd name="connsiteX46" fmla="*/ 8257071 w 8733721"/>
              <a:gd name="connsiteY46" fmla="*/ 3977138 h 6857999"/>
              <a:gd name="connsiteX47" fmla="*/ 8203359 w 8733721"/>
              <a:gd name="connsiteY47" fmla="*/ 4222149 h 6857999"/>
              <a:gd name="connsiteX48" fmla="*/ 8197502 w 8733721"/>
              <a:gd name="connsiteY48" fmla="*/ 4364683 h 6857999"/>
              <a:gd name="connsiteX49" fmla="*/ 8189960 w 8733721"/>
              <a:gd name="connsiteY49" fmla="*/ 4462471 h 6857999"/>
              <a:gd name="connsiteX50" fmla="*/ 8175156 w 8733721"/>
              <a:gd name="connsiteY50" fmla="*/ 4574052 h 6857999"/>
              <a:gd name="connsiteX51" fmla="*/ 8145454 w 8733721"/>
              <a:gd name="connsiteY51" fmla="*/ 4667756 h 6857999"/>
              <a:gd name="connsiteX52" fmla="*/ 8086875 w 8733721"/>
              <a:gd name="connsiteY52" fmla="*/ 4799019 h 6857999"/>
              <a:gd name="connsiteX53" fmla="*/ 8071779 w 8733721"/>
              <a:gd name="connsiteY53" fmla="*/ 4849614 h 6857999"/>
              <a:gd name="connsiteX54" fmla="*/ 8046521 w 8733721"/>
              <a:gd name="connsiteY54" fmla="*/ 4919971 h 6857999"/>
              <a:gd name="connsiteX55" fmla="*/ 7999171 w 8733721"/>
              <a:gd name="connsiteY55" fmla="*/ 5010766 h 6857999"/>
              <a:gd name="connsiteX56" fmla="*/ 7974494 w 8733721"/>
              <a:gd name="connsiteY56" fmla="*/ 5088190 h 6857999"/>
              <a:gd name="connsiteX57" fmla="*/ 7960017 w 8733721"/>
              <a:gd name="connsiteY57" fmla="*/ 5143922 h 6857999"/>
              <a:gd name="connsiteX58" fmla="*/ 7940570 w 8733721"/>
              <a:gd name="connsiteY58" fmla="*/ 5284346 h 6857999"/>
              <a:gd name="connsiteX59" fmla="*/ 7923844 w 8733721"/>
              <a:gd name="connsiteY59" fmla="*/ 5390948 h 6857999"/>
              <a:gd name="connsiteX60" fmla="*/ 7905061 w 8733721"/>
              <a:gd name="connsiteY60" fmla="*/ 5470854 h 6857999"/>
              <a:gd name="connsiteX61" fmla="*/ 7900574 w 8733721"/>
              <a:gd name="connsiteY61" fmla="*/ 5529643 h 6857999"/>
              <a:gd name="connsiteX62" fmla="*/ 7889879 w 8733721"/>
              <a:gd name="connsiteY62" fmla="*/ 5597292 h 6857999"/>
              <a:gd name="connsiteX63" fmla="*/ 7881533 w 8733721"/>
              <a:gd name="connsiteY63" fmla="*/ 5608899 h 6857999"/>
              <a:gd name="connsiteX64" fmla="*/ 7866845 w 8733721"/>
              <a:gd name="connsiteY64" fmla="*/ 5684911 h 6857999"/>
              <a:gd name="connsiteX65" fmla="*/ 7866707 w 8733721"/>
              <a:gd name="connsiteY65" fmla="*/ 5755776 h 6857999"/>
              <a:gd name="connsiteX66" fmla="*/ 7858630 w 8733721"/>
              <a:gd name="connsiteY66" fmla="*/ 5889599 h 6857999"/>
              <a:gd name="connsiteX67" fmla="*/ 7862852 w 8733721"/>
              <a:gd name="connsiteY67" fmla="*/ 5989744 h 6857999"/>
              <a:gd name="connsiteX68" fmla="*/ 7834617 w 8733721"/>
              <a:gd name="connsiteY68" fmla="*/ 6084926 h 6857999"/>
              <a:gd name="connsiteX69" fmla="*/ 7830440 w 8733721"/>
              <a:gd name="connsiteY69" fmla="*/ 6346549 h 6857999"/>
              <a:gd name="connsiteX70" fmla="*/ 7828988 w 8733721"/>
              <a:gd name="connsiteY70" fmla="*/ 6527527 h 6857999"/>
              <a:gd name="connsiteX71" fmla="*/ 7833220 w 8733721"/>
              <a:gd name="connsiteY71" fmla="*/ 6627129 h 6857999"/>
              <a:gd name="connsiteX72" fmla="*/ 7833451 w 8733721"/>
              <a:gd name="connsiteY72" fmla="*/ 6694819 h 6857999"/>
              <a:gd name="connsiteX73" fmla="*/ 7859394 w 8733721"/>
              <a:gd name="connsiteY73" fmla="*/ 6765445 h 6857999"/>
              <a:gd name="connsiteX74" fmla="*/ 7866873 w 8733721"/>
              <a:gd name="connsiteY74" fmla="*/ 6844697 h 6857999"/>
              <a:gd name="connsiteX75" fmla="*/ 7868076 w 8733721"/>
              <a:gd name="connsiteY75" fmla="*/ 6857999 h 6857999"/>
              <a:gd name="connsiteX76" fmla="*/ 2920621 w 8733721"/>
              <a:gd name="connsiteY76" fmla="*/ 6857999 h 6857999"/>
              <a:gd name="connsiteX77" fmla="*/ 961321 w 8733721"/>
              <a:gd name="connsiteY77" fmla="*/ 6857999 h 6857999"/>
              <a:gd name="connsiteX78" fmla="*/ 0 w 8733721"/>
              <a:gd name="connsiteY78" fmla="*/ 6857999 h 6857999"/>
              <a:gd name="connsiteX79" fmla="*/ 0 w 8733721"/>
              <a:gd name="connsiteY79" fmla="*/ 0 h 6857999"/>
              <a:gd name="connsiteX0" fmla="*/ 0 w 8733721"/>
              <a:gd name="connsiteY0" fmla="*/ 0 h 6857999"/>
              <a:gd name="connsiteX1" fmla="*/ 961321 w 8733721"/>
              <a:gd name="connsiteY1" fmla="*/ 0 h 6857999"/>
              <a:gd name="connsiteX2" fmla="*/ 2920621 w 8733721"/>
              <a:gd name="connsiteY2" fmla="*/ 0 h 6857999"/>
              <a:gd name="connsiteX3" fmla="*/ 8733721 w 8733721"/>
              <a:gd name="connsiteY3" fmla="*/ 0 h 6857999"/>
              <a:gd name="connsiteX4" fmla="*/ 8733721 w 8733721"/>
              <a:gd name="connsiteY4" fmla="*/ 2 h 6857999"/>
              <a:gd name="connsiteX5" fmla="*/ 8236175 w 8733721"/>
              <a:gd name="connsiteY5" fmla="*/ 2 h 6857999"/>
              <a:gd name="connsiteX6" fmla="*/ 8231178 w 8733721"/>
              <a:gd name="connsiteY6" fmla="*/ 14562 h 6857999"/>
              <a:gd name="connsiteX7" fmla="*/ 8234773 w 8733721"/>
              <a:gd name="connsiteY7" fmla="*/ 59077 h 6857999"/>
              <a:gd name="connsiteX8" fmla="*/ 8227623 w 8733721"/>
              <a:gd name="connsiteY8" fmla="*/ 107668 h 6857999"/>
              <a:gd name="connsiteX9" fmla="*/ 8246150 w 8733721"/>
              <a:gd name="connsiteY9" fmla="*/ 246136 h 6857999"/>
              <a:gd name="connsiteX10" fmla="*/ 8224308 w 8733721"/>
              <a:gd name="connsiteY10" fmla="*/ 372908 h 6857999"/>
              <a:gd name="connsiteX11" fmla="*/ 8221687 w 8733721"/>
              <a:gd name="connsiteY11" fmla="*/ 450607 h 6857999"/>
              <a:gd name="connsiteX12" fmla="*/ 8232987 w 8733721"/>
              <a:gd name="connsiteY12" fmla="*/ 812800 h 6857999"/>
              <a:gd name="connsiteX13" fmla="*/ 8241364 w 8733721"/>
              <a:gd name="connsiteY13" fmla="*/ 912727 h 6857999"/>
              <a:gd name="connsiteX14" fmla="*/ 8240165 w 8733721"/>
              <a:gd name="connsiteY14" fmla="*/ 989950 h 6857999"/>
              <a:gd name="connsiteX15" fmla="*/ 8243561 w 8733721"/>
              <a:gd name="connsiteY15" fmla="*/ 1141745 h 6857999"/>
              <a:gd name="connsiteX16" fmla="*/ 8256144 w 8733721"/>
              <a:gd name="connsiteY16" fmla="*/ 1265454 h 6857999"/>
              <a:gd name="connsiteX17" fmla="*/ 8281494 w 8733721"/>
              <a:gd name="connsiteY17" fmla="*/ 1385480 h 6857999"/>
              <a:gd name="connsiteX18" fmla="*/ 8297877 w 8733721"/>
              <a:gd name="connsiteY18" fmla="*/ 1458060 h 6857999"/>
              <a:gd name="connsiteX19" fmla="*/ 8315502 w 8733721"/>
              <a:gd name="connsiteY19" fmla="*/ 1513175 h 6857999"/>
              <a:gd name="connsiteX20" fmla="*/ 8342335 w 8733721"/>
              <a:gd name="connsiteY20" fmla="*/ 1570809 h 6857999"/>
              <a:gd name="connsiteX21" fmla="*/ 8372418 w 8733721"/>
              <a:gd name="connsiteY21" fmla="*/ 1638391 h 6857999"/>
              <a:gd name="connsiteX22" fmla="*/ 8360930 w 8733721"/>
              <a:gd name="connsiteY22" fmla="*/ 1742490 h 6857999"/>
              <a:gd name="connsiteX23" fmla="*/ 8385393 w 8733721"/>
              <a:gd name="connsiteY23" fmla="*/ 1812272 h 6857999"/>
              <a:gd name="connsiteX24" fmla="*/ 8409273 w 8733721"/>
              <a:gd name="connsiteY24" fmla="*/ 1862723 h 6857999"/>
              <a:gd name="connsiteX25" fmla="*/ 8385055 w 8733721"/>
              <a:gd name="connsiteY25" fmla="*/ 1923433 h 6857999"/>
              <a:gd name="connsiteX26" fmla="*/ 8386906 w 8733721"/>
              <a:gd name="connsiteY26" fmla="*/ 1972204 h 6857999"/>
              <a:gd name="connsiteX27" fmla="*/ 8386681 w 8733721"/>
              <a:gd name="connsiteY27" fmla="*/ 2066205 h 6857999"/>
              <a:gd name="connsiteX28" fmla="*/ 8380052 w 8733721"/>
              <a:gd name="connsiteY28" fmla="*/ 2227417 h 6857999"/>
              <a:gd name="connsiteX29" fmla="*/ 8374483 w 8733721"/>
              <a:gd name="connsiteY29" fmla="*/ 2510933 h 6857999"/>
              <a:gd name="connsiteX30" fmla="*/ 8375191 w 8733721"/>
              <a:gd name="connsiteY30" fmla="*/ 2741866 h 6857999"/>
              <a:gd name="connsiteX31" fmla="*/ 8384389 w 8733721"/>
              <a:gd name="connsiteY31" fmla="*/ 2864935 h 6857999"/>
              <a:gd name="connsiteX32" fmla="*/ 8391822 w 8733721"/>
              <a:gd name="connsiteY32" fmla="*/ 2950807 h 6857999"/>
              <a:gd name="connsiteX33" fmla="*/ 8378111 w 8733721"/>
              <a:gd name="connsiteY33" fmla="*/ 2978246 h 6857999"/>
              <a:gd name="connsiteX34" fmla="*/ 8375025 w 8733721"/>
              <a:gd name="connsiteY34" fmla="*/ 2995916 h 6857999"/>
              <a:gd name="connsiteX35" fmla="*/ 8366764 w 8733721"/>
              <a:gd name="connsiteY35" fmla="*/ 2998648 h 6857999"/>
              <a:gd name="connsiteX36" fmla="*/ 8356827 w 8733721"/>
              <a:gd name="connsiteY36" fmla="*/ 3023630 h 6857999"/>
              <a:gd name="connsiteX37" fmla="*/ 8348883 w 8733721"/>
              <a:gd name="connsiteY37" fmla="*/ 3096975 h 6857999"/>
              <a:gd name="connsiteX38" fmla="*/ 8331320 w 8733721"/>
              <a:gd name="connsiteY38" fmla="*/ 3216657 h 6857999"/>
              <a:gd name="connsiteX39" fmla="*/ 8334250 w 8733721"/>
              <a:gd name="connsiteY39" fmla="*/ 3310980 h 6857999"/>
              <a:gd name="connsiteX40" fmla="*/ 8323018 w 8733721"/>
              <a:gd name="connsiteY40" fmla="*/ 3344725 h 6857999"/>
              <a:gd name="connsiteX41" fmla="*/ 8312317 w 8733721"/>
              <a:gd name="connsiteY41" fmla="*/ 3393250 h 6857999"/>
              <a:gd name="connsiteX42" fmla="*/ 8299110 w 8733721"/>
              <a:gd name="connsiteY42" fmla="*/ 3514536 h 6857999"/>
              <a:gd name="connsiteX43" fmla="*/ 8279421 w 8733721"/>
              <a:gd name="connsiteY43" fmla="*/ 3686149 h 6857999"/>
              <a:gd name="connsiteX44" fmla="*/ 8273021 w 8733721"/>
              <a:gd name="connsiteY44" fmla="*/ 3692208 h 6857999"/>
              <a:gd name="connsiteX45" fmla="*/ 8260968 w 8733721"/>
              <a:gd name="connsiteY45" fmla="*/ 3776022 h 6857999"/>
              <a:gd name="connsiteX46" fmla="*/ 8257071 w 8733721"/>
              <a:gd name="connsiteY46" fmla="*/ 3977138 h 6857999"/>
              <a:gd name="connsiteX47" fmla="*/ 8203359 w 8733721"/>
              <a:gd name="connsiteY47" fmla="*/ 4222149 h 6857999"/>
              <a:gd name="connsiteX48" fmla="*/ 8197502 w 8733721"/>
              <a:gd name="connsiteY48" fmla="*/ 4364683 h 6857999"/>
              <a:gd name="connsiteX49" fmla="*/ 8189960 w 8733721"/>
              <a:gd name="connsiteY49" fmla="*/ 4462471 h 6857999"/>
              <a:gd name="connsiteX50" fmla="*/ 8175156 w 8733721"/>
              <a:gd name="connsiteY50" fmla="*/ 4574052 h 6857999"/>
              <a:gd name="connsiteX51" fmla="*/ 8145454 w 8733721"/>
              <a:gd name="connsiteY51" fmla="*/ 4667756 h 6857999"/>
              <a:gd name="connsiteX52" fmla="*/ 8086875 w 8733721"/>
              <a:gd name="connsiteY52" fmla="*/ 4799019 h 6857999"/>
              <a:gd name="connsiteX53" fmla="*/ 8071779 w 8733721"/>
              <a:gd name="connsiteY53" fmla="*/ 4849614 h 6857999"/>
              <a:gd name="connsiteX54" fmla="*/ 8046521 w 8733721"/>
              <a:gd name="connsiteY54" fmla="*/ 4919971 h 6857999"/>
              <a:gd name="connsiteX55" fmla="*/ 7999171 w 8733721"/>
              <a:gd name="connsiteY55" fmla="*/ 5010766 h 6857999"/>
              <a:gd name="connsiteX56" fmla="*/ 7974494 w 8733721"/>
              <a:gd name="connsiteY56" fmla="*/ 5088190 h 6857999"/>
              <a:gd name="connsiteX57" fmla="*/ 7960017 w 8733721"/>
              <a:gd name="connsiteY57" fmla="*/ 5143922 h 6857999"/>
              <a:gd name="connsiteX58" fmla="*/ 7940570 w 8733721"/>
              <a:gd name="connsiteY58" fmla="*/ 5284346 h 6857999"/>
              <a:gd name="connsiteX59" fmla="*/ 7923844 w 8733721"/>
              <a:gd name="connsiteY59" fmla="*/ 5390948 h 6857999"/>
              <a:gd name="connsiteX60" fmla="*/ 7905061 w 8733721"/>
              <a:gd name="connsiteY60" fmla="*/ 5470854 h 6857999"/>
              <a:gd name="connsiteX61" fmla="*/ 7900574 w 8733721"/>
              <a:gd name="connsiteY61" fmla="*/ 5529643 h 6857999"/>
              <a:gd name="connsiteX62" fmla="*/ 7889879 w 8733721"/>
              <a:gd name="connsiteY62" fmla="*/ 5597292 h 6857999"/>
              <a:gd name="connsiteX63" fmla="*/ 7881533 w 8733721"/>
              <a:gd name="connsiteY63" fmla="*/ 5608899 h 6857999"/>
              <a:gd name="connsiteX64" fmla="*/ 7866845 w 8733721"/>
              <a:gd name="connsiteY64" fmla="*/ 5684911 h 6857999"/>
              <a:gd name="connsiteX65" fmla="*/ 7866707 w 8733721"/>
              <a:gd name="connsiteY65" fmla="*/ 5755776 h 6857999"/>
              <a:gd name="connsiteX66" fmla="*/ 7858630 w 8733721"/>
              <a:gd name="connsiteY66" fmla="*/ 5889599 h 6857999"/>
              <a:gd name="connsiteX67" fmla="*/ 7862852 w 8733721"/>
              <a:gd name="connsiteY67" fmla="*/ 5989744 h 6857999"/>
              <a:gd name="connsiteX68" fmla="*/ 7834617 w 8733721"/>
              <a:gd name="connsiteY68" fmla="*/ 6084926 h 6857999"/>
              <a:gd name="connsiteX69" fmla="*/ 7830440 w 8733721"/>
              <a:gd name="connsiteY69" fmla="*/ 6346549 h 6857999"/>
              <a:gd name="connsiteX70" fmla="*/ 7828988 w 8733721"/>
              <a:gd name="connsiteY70" fmla="*/ 6527527 h 6857999"/>
              <a:gd name="connsiteX71" fmla="*/ 7833220 w 8733721"/>
              <a:gd name="connsiteY71" fmla="*/ 6627129 h 6857999"/>
              <a:gd name="connsiteX72" fmla="*/ 7833451 w 8733721"/>
              <a:gd name="connsiteY72" fmla="*/ 6694819 h 6857999"/>
              <a:gd name="connsiteX73" fmla="*/ 7859394 w 8733721"/>
              <a:gd name="connsiteY73" fmla="*/ 6765445 h 6857999"/>
              <a:gd name="connsiteX74" fmla="*/ 7866873 w 8733721"/>
              <a:gd name="connsiteY74" fmla="*/ 6844697 h 6857999"/>
              <a:gd name="connsiteX75" fmla="*/ 7868076 w 8733721"/>
              <a:gd name="connsiteY75" fmla="*/ 6857999 h 6857999"/>
              <a:gd name="connsiteX76" fmla="*/ 2920621 w 8733721"/>
              <a:gd name="connsiteY76" fmla="*/ 6857999 h 6857999"/>
              <a:gd name="connsiteX77" fmla="*/ 961321 w 8733721"/>
              <a:gd name="connsiteY77" fmla="*/ 6857999 h 6857999"/>
              <a:gd name="connsiteX78" fmla="*/ 0 w 8733721"/>
              <a:gd name="connsiteY78" fmla="*/ 6857999 h 6857999"/>
              <a:gd name="connsiteX79" fmla="*/ 0 w 8733721"/>
              <a:gd name="connsiteY79" fmla="*/ 0 h 6857999"/>
              <a:gd name="connsiteX0" fmla="*/ 0 w 8733721"/>
              <a:gd name="connsiteY0" fmla="*/ 0 h 6857999"/>
              <a:gd name="connsiteX1" fmla="*/ 961321 w 8733721"/>
              <a:gd name="connsiteY1" fmla="*/ 0 h 6857999"/>
              <a:gd name="connsiteX2" fmla="*/ 2920621 w 8733721"/>
              <a:gd name="connsiteY2" fmla="*/ 0 h 6857999"/>
              <a:gd name="connsiteX3" fmla="*/ 8733721 w 8733721"/>
              <a:gd name="connsiteY3" fmla="*/ 0 h 6857999"/>
              <a:gd name="connsiteX4" fmla="*/ 8733721 w 8733721"/>
              <a:gd name="connsiteY4" fmla="*/ 2 h 6857999"/>
              <a:gd name="connsiteX5" fmla="*/ 8236175 w 8733721"/>
              <a:gd name="connsiteY5" fmla="*/ 2 h 6857999"/>
              <a:gd name="connsiteX6" fmla="*/ 8231178 w 8733721"/>
              <a:gd name="connsiteY6" fmla="*/ 14562 h 6857999"/>
              <a:gd name="connsiteX7" fmla="*/ 8234773 w 8733721"/>
              <a:gd name="connsiteY7" fmla="*/ 59077 h 6857999"/>
              <a:gd name="connsiteX8" fmla="*/ 8227623 w 8733721"/>
              <a:gd name="connsiteY8" fmla="*/ 107668 h 6857999"/>
              <a:gd name="connsiteX9" fmla="*/ 8246150 w 8733721"/>
              <a:gd name="connsiteY9" fmla="*/ 246136 h 6857999"/>
              <a:gd name="connsiteX10" fmla="*/ 8224308 w 8733721"/>
              <a:gd name="connsiteY10" fmla="*/ 372908 h 6857999"/>
              <a:gd name="connsiteX11" fmla="*/ 8221687 w 8733721"/>
              <a:gd name="connsiteY11" fmla="*/ 450607 h 6857999"/>
              <a:gd name="connsiteX12" fmla="*/ 8232987 w 8733721"/>
              <a:gd name="connsiteY12" fmla="*/ 812800 h 6857999"/>
              <a:gd name="connsiteX13" fmla="*/ 8241364 w 8733721"/>
              <a:gd name="connsiteY13" fmla="*/ 912727 h 6857999"/>
              <a:gd name="connsiteX14" fmla="*/ 8240165 w 8733721"/>
              <a:gd name="connsiteY14" fmla="*/ 989950 h 6857999"/>
              <a:gd name="connsiteX15" fmla="*/ 8243561 w 8733721"/>
              <a:gd name="connsiteY15" fmla="*/ 1141745 h 6857999"/>
              <a:gd name="connsiteX16" fmla="*/ 8256144 w 8733721"/>
              <a:gd name="connsiteY16" fmla="*/ 1265454 h 6857999"/>
              <a:gd name="connsiteX17" fmla="*/ 8281494 w 8733721"/>
              <a:gd name="connsiteY17" fmla="*/ 1385480 h 6857999"/>
              <a:gd name="connsiteX18" fmla="*/ 8297877 w 8733721"/>
              <a:gd name="connsiteY18" fmla="*/ 1458060 h 6857999"/>
              <a:gd name="connsiteX19" fmla="*/ 8315502 w 8733721"/>
              <a:gd name="connsiteY19" fmla="*/ 1513175 h 6857999"/>
              <a:gd name="connsiteX20" fmla="*/ 8342335 w 8733721"/>
              <a:gd name="connsiteY20" fmla="*/ 1570809 h 6857999"/>
              <a:gd name="connsiteX21" fmla="*/ 8372418 w 8733721"/>
              <a:gd name="connsiteY21" fmla="*/ 1638391 h 6857999"/>
              <a:gd name="connsiteX22" fmla="*/ 8360930 w 8733721"/>
              <a:gd name="connsiteY22" fmla="*/ 1742490 h 6857999"/>
              <a:gd name="connsiteX23" fmla="*/ 8385393 w 8733721"/>
              <a:gd name="connsiteY23" fmla="*/ 1812272 h 6857999"/>
              <a:gd name="connsiteX24" fmla="*/ 8379488 w 8733721"/>
              <a:gd name="connsiteY24" fmla="*/ 1856766 h 6857999"/>
              <a:gd name="connsiteX25" fmla="*/ 8385055 w 8733721"/>
              <a:gd name="connsiteY25" fmla="*/ 1923433 h 6857999"/>
              <a:gd name="connsiteX26" fmla="*/ 8386906 w 8733721"/>
              <a:gd name="connsiteY26" fmla="*/ 1972204 h 6857999"/>
              <a:gd name="connsiteX27" fmla="*/ 8386681 w 8733721"/>
              <a:gd name="connsiteY27" fmla="*/ 2066205 h 6857999"/>
              <a:gd name="connsiteX28" fmla="*/ 8380052 w 8733721"/>
              <a:gd name="connsiteY28" fmla="*/ 2227417 h 6857999"/>
              <a:gd name="connsiteX29" fmla="*/ 8374483 w 8733721"/>
              <a:gd name="connsiteY29" fmla="*/ 2510933 h 6857999"/>
              <a:gd name="connsiteX30" fmla="*/ 8375191 w 8733721"/>
              <a:gd name="connsiteY30" fmla="*/ 2741866 h 6857999"/>
              <a:gd name="connsiteX31" fmla="*/ 8384389 w 8733721"/>
              <a:gd name="connsiteY31" fmla="*/ 2864935 h 6857999"/>
              <a:gd name="connsiteX32" fmla="*/ 8391822 w 8733721"/>
              <a:gd name="connsiteY32" fmla="*/ 2950807 h 6857999"/>
              <a:gd name="connsiteX33" fmla="*/ 8378111 w 8733721"/>
              <a:gd name="connsiteY33" fmla="*/ 2978246 h 6857999"/>
              <a:gd name="connsiteX34" fmla="*/ 8375025 w 8733721"/>
              <a:gd name="connsiteY34" fmla="*/ 2995916 h 6857999"/>
              <a:gd name="connsiteX35" fmla="*/ 8366764 w 8733721"/>
              <a:gd name="connsiteY35" fmla="*/ 2998648 h 6857999"/>
              <a:gd name="connsiteX36" fmla="*/ 8356827 w 8733721"/>
              <a:gd name="connsiteY36" fmla="*/ 3023630 h 6857999"/>
              <a:gd name="connsiteX37" fmla="*/ 8348883 w 8733721"/>
              <a:gd name="connsiteY37" fmla="*/ 3096975 h 6857999"/>
              <a:gd name="connsiteX38" fmla="*/ 8331320 w 8733721"/>
              <a:gd name="connsiteY38" fmla="*/ 3216657 h 6857999"/>
              <a:gd name="connsiteX39" fmla="*/ 8334250 w 8733721"/>
              <a:gd name="connsiteY39" fmla="*/ 3310980 h 6857999"/>
              <a:gd name="connsiteX40" fmla="*/ 8323018 w 8733721"/>
              <a:gd name="connsiteY40" fmla="*/ 3344725 h 6857999"/>
              <a:gd name="connsiteX41" fmla="*/ 8312317 w 8733721"/>
              <a:gd name="connsiteY41" fmla="*/ 3393250 h 6857999"/>
              <a:gd name="connsiteX42" fmla="*/ 8299110 w 8733721"/>
              <a:gd name="connsiteY42" fmla="*/ 3514536 h 6857999"/>
              <a:gd name="connsiteX43" fmla="*/ 8279421 w 8733721"/>
              <a:gd name="connsiteY43" fmla="*/ 3686149 h 6857999"/>
              <a:gd name="connsiteX44" fmla="*/ 8273021 w 8733721"/>
              <a:gd name="connsiteY44" fmla="*/ 3692208 h 6857999"/>
              <a:gd name="connsiteX45" fmla="*/ 8260968 w 8733721"/>
              <a:gd name="connsiteY45" fmla="*/ 3776022 h 6857999"/>
              <a:gd name="connsiteX46" fmla="*/ 8257071 w 8733721"/>
              <a:gd name="connsiteY46" fmla="*/ 3977138 h 6857999"/>
              <a:gd name="connsiteX47" fmla="*/ 8203359 w 8733721"/>
              <a:gd name="connsiteY47" fmla="*/ 4222149 h 6857999"/>
              <a:gd name="connsiteX48" fmla="*/ 8197502 w 8733721"/>
              <a:gd name="connsiteY48" fmla="*/ 4364683 h 6857999"/>
              <a:gd name="connsiteX49" fmla="*/ 8189960 w 8733721"/>
              <a:gd name="connsiteY49" fmla="*/ 4462471 h 6857999"/>
              <a:gd name="connsiteX50" fmla="*/ 8175156 w 8733721"/>
              <a:gd name="connsiteY50" fmla="*/ 4574052 h 6857999"/>
              <a:gd name="connsiteX51" fmla="*/ 8145454 w 8733721"/>
              <a:gd name="connsiteY51" fmla="*/ 4667756 h 6857999"/>
              <a:gd name="connsiteX52" fmla="*/ 8086875 w 8733721"/>
              <a:gd name="connsiteY52" fmla="*/ 4799019 h 6857999"/>
              <a:gd name="connsiteX53" fmla="*/ 8071779 w 8733721"/>
              <a:gd name="connsiteY53" fmla="*/ 4849614 h 6857999"/>
              <a:gd name="connsiteX54" fmla="*/ 8046521 w 8733721"/>
              <a:gd name="connsiteY54" fmla="*/ 4919971 h 6857999"/>
              <a:gd name="connsiteX55" fmla="*/ 7999171 w 8733721"/>
              <a:gd name="connsiteY55" fmla="*/ 5010766 h 6857999"/>
              <a:gd name="connsiteX56" fmla="*/ 7974494 w 8733721"/>
              <a:gd name="connsiteY56" fmla="*/ 5088190 h 6857999"/>
              <a:gd name="connsiteX57" fmla="*/ 7960017 w 8733721"/>
              <a:gd name="connsiteY57" fmla="*/ 5143922 h 6857999"/>
              <a:gd name="connsiteX58" fmla="*/ 7940570 w 8733721"/>
              <a:gd name="connsiteY58" fmla="*/ 5284346 h 6857999"/>
              <a:gd name="connsiteX59" fmla="*/ 7923844 w 8733721"/>
              <a:gd name="connsiteY59" fmla="*/ 5390948 h 6857999"/>
              <a:gd name="connsiteX60" fmla="*/ 7905061 w 8733721"/>
              <a:gd name="connsiteY60" fmla="*/ 5470854 h 6857999"/>
              <a:gd name="connsiteX61" fmla="*/ 7900574 w 8733721"/>
              <a:gd name="connsiteY61" fmla="*/ 5529643 h 6857999"/>
              <a:gd name="connsiteX62" fmla="*/ 7889879 w 8733721"/>
              <a:gd name="connsiteY62" fmla="*/ 5597292 h 6857999"/>
              <a:gd name="connsiteX63" fmla="*/ 7881533 w 8733721"/>
              <a:gd name="connsiteY63" fmla="*/ 5608899 h 6857999"/>
              <a:gd name="connsiteX64" fmla="*/ 7866845 w 8733721"/>
              <a:gd name="connsiteY64" fmla="*/ 5684911 h 6857999"/>
              <a:gd name="connsiteX65" fmla="*/ 7866707 w 8733721"/>
              <a:gd name="connsiteY65" fmla="*/ 5755776 h 6857999"/>
              <a:gd name="connsiteX66" fmla="*/ 7858630 w 8733721"/>
              <a:gd name="connsiteY66" fmla="*/ 5889599 h 6857999"/>
              <a:gd name="connsiteX67" fmla="*/ 7862852 w 8733721"/>
              <a:gd name="connsiteY67" fmla="*/ 5989744 h 6857999"/>
              <a:gd name="connsiteX68" fmla="*/ 7834617 w 8733721"/>
              <a:gd name="connsiteY68" fmla="*/ 6084926 h 6857999"/>
              <a:gd name="connsiteX69" fmla="*/ 7830440 w 8733721"/>
              <a:gd name="connsiteY69" fmla="*/ 6346549 h 6857999"/>
              <a:gd name="connsiteX70" fmla="*/ 7828988 w 8733721"/>
              <a:gd name="connsiteY70" fmla="*/ 6527527 h 6857999"/>
              <a:gd name="connsiteX71" fmla="*/ 7833220 w 8733721"/>
              <a:gd name="connsiteY71" fmla="*/ 6627129 h 6857999"/>
              <a:gd name="connsiteX72" fmla="*/ 7833451 w 8733721"/>
              <a:gd name="connsiteY72" fmla="*/ 6694819 h 6857999"/>
              <a:gd name="connsiteX73" fmla="*/ 7859394 w 8733721"/>
              <a:gd name="connsiteY73" fmla="*/ 6765445 h 6857999"/>
              <a:gd name="connsiteX74" fmla="*/ 7866873 w 8733721"/>
              <a:gd name="connsiteY74" fmla="*/ 6844697 h 6857999"/>
              <a:gd name="connsiteX75" fmla="*/ 7868076 w 8733721"/>
              <a:gd name="connsiteY75" fmla="*/ 6857999 h 6857999"/>
              <a:gd name="connsiteX76" fmla="*/ 2920621 w 8733721"/>
              <a:gd name="connsiteY76" fmla="*/ 6857999 h 6857999"/>
              <a:gd name="connsiteX77" fmla="*/ 961321 w 8733721"/>
              <a:gd name="connsiteY77" fmla="*/ 6857999 h 6857999"/>
              <a:gd name="connsiteX78" fmla="*/ 0 w 8733721"/>
              <a:gd name="connsiteY78" fmla="*/ 6857999 h 6857999"/>
              <a:gd name="connsiteX79" fmla="*/ 0 w 8733721"/>
              <a:gd name="connsiteY79" fmla="*/ 0 h 6857999"/>
              <a:gd name="connsiteX0" fmla="*/ 0 w 8733721"/>
              <a:gd name="connsiteY0" fmla="*/ 0 h 6857999"/>
              <a:gd name="connsiteX1" fmla="*/ 961321 w 8733721"/>
              <a:gd name="connsiteY1" fmla="*/ 0 h 6857999"/>
              <a:gd name="connsiteX2" fmla="*/ 2920621 w 8733721"/>
              <a:gd name="connsiteY2" fmla="*/ 0 h 6857999"/>
              <a:gd name="connsiteX3" fmla="*/ 8733721 w 8733721"/>
              <a:gd name="connsiteY3" fmla="*/ 0 h 6857999"/>
              <a:gd name="connsiteX4" fmla="*/ 8733721 w 8733721"/>
              <a:gd name="connsiteY4" fmla="*/ 2 h 6857999"/>
              <a:gd name="connsiteX5" fmla="*/ 8236175 w 8733721"/>
              <a:gd name="connsiteY5" fmla="*/ 2 h 6857999"/>
              <a:gd name="connsiteX6" fmla="*/ 8231178 w 8733721"/>
              <a:gd name="connsiteY6" fmla="*/ 14562 h 6857999"/>
              <a:gd name="connsiteX7" fmla="*/ 8234773 w 8733721"/>
              <a:gd name="connsiteY7" fmla="*/ 59077 h 6857999"/>
              <a:gd name="connsiteX8" fmla="*/ 8227623 w 8733721"/>
              <a:gd name="connsiteY8" fmla="*/ 107668 h 6857999"/>
              <a:gd name="connsiteX9" fmla="*/ 8246150 w 8733721"/>
              <a:gd name="connsiteY9" fmla="*/ 246136 h 6857999"/>
              <a:gd name="connsiteX10" fmla="*/ 8224308 w 8733721"/>
              <a:gd name="connsiteY10" fmla="*/ 372908 h 6857999"/>
              <a:gd name="connsiteX11" fmla="*/ 8221687 w 8733721"/>
              <a:gd name="connsiteY11" fmla="*/ 450607 h 6857999"/>
              <a:gd name="connsiteX12" fmla="*/ 8232987 w 8733721"/>
              <a:gd name="connsiteY12" fmla="*/ 812800 h 6857999"/>
              <a:gd name="connsiteX13" fmla="*/ 8241364 w 8733721"/>
              <a:gd name="connsiteY13" fmla="*/ 912727 h 6857999"/>
              <a:gd name="connsiteX14" fmla="*/ 8240165 w 8733721"/>
              <a:gd name="connsiteY14" fmla="*/ 989950 h 6857999"/>
              <a:gd name="connsiteX15" fmla="*/ 8243561 w 8733721"/>
              <a:gd name="connsiteY15" fmla="*/ 1141745 h 6857999"/>
              <a:gd name="connsiteX16" fmla="*/ 8256144 w 8733721"/>
              <a:gd name="connsiteY16" fmla="*/ 1265454 h 6857999"/>
              <a:gd name="connsiteX17" fmla="*/ 8281494 w 8733721"/>
              <a:gd name="connsiteY17" fmla="*/ 1385480 h 6857999"/>
              <a:gd name="connsiteX18" fmla="*/ 8297877 w 8733721"/>
              <a:gd name="connsiteY18" fmla="*/ 1458060 h 6857999"/>
              <a:gd name="connsiteX19" fmla="*/ 8315502 w 8733721"/>
              <a:gd name="connsiteY19" fmla="*/ 1513175 h 6857999"/>
              <a:gd name="connsiteX20" fmla="*/ 8342335 w 8733721"/>
              <a:gd name="connsiteY20" fmla="*/ 1570809 h 6857999"/>
              <a:gd name="connsiteX21" fmla="*/ 8372418 w 8733721"/>
              <a:gd name="connsiteY21" fmla="*/ 1638391 h 6857999"/>
              <a:gd name="connsiteX22" fmla="*/ 8360930 w 8733721"/>
              <a:gd name="connsiteY22" fmla="*/ 1742490 h 6857999"/>
              <a:gd name="connsiteX23" fmla="*/ 8343694 w 8733721"/>
              <a:gd name="connsiteY23" fmla="*/ 1812272 h 6857999"/>
              <a:gd name="connsiteX24" fmla="*/ 8379488 w 8733721"/>
              <a:gd name="connsiteY24" fmla="*/ 1856766 h 6857999"/>
              <a:gd name="connsiteX25" fmla="*/ 8385055 w 8733721"/>
              <a:gd name="connsiteY25" fmla="*/ 1923433 h 6857999"/>
              <a:gd name="connsiteX26" fmla="*/ 8386906 w 8733721"/>
              <a:gd name="connsiteY26" fmla="*/ 1972204 h 6857999"/>
              <a:gd name="connsiteX27" fmla="*/ 8386681 w 8733721"/>
              <a:gd name="connsiteY27" fmla="*/ 2066205 h 6857999"/>
              <a:gd name="connsiteX28" fmla="*/ 8380052 w 8733721"/>
              <a:gd name="connsiteY28" fmla="*/ 2227417 h 6857999"/>
              <a:gd name="connsiteX29" fmla="*/ 8374483 w 8733721"/>
              <a:gd name="connsiteY29" fmla="*/ 2510933 h 6857999"/>
              <a:gd name="connsiteX30" fmla="*/ 8375191 w 8733721"/>
              <a:gd name="connsiteY30" fmla="*/ 2741866 h 6857999"/>
              <a:gd name="connsiteX31" fmla="*/ 8384389 w 8733721"/>
              <a:gd name="connsiteY31" fmla="*/ 2864935 h 6857999"/>
              <a:gd name="connsiteX32" fmla="*/ 8391822 w 8733721"/>
              <a:gd name="connsiteY32" fmla="*/ 2950807 h 6857999"/>
              <a:gd name="connsiteX33" fmla="*/ 8378111 w 8733721"/>
              <a:gd name="connsiteY33" fmla="*/ 2978246 h 6857999"/>
              <a:gd name="connsiteX34" fmla="*/ 8375025 w 8733721"/>
              <a:gd name="connsiteY34" fmla="*/ 2995916 h 6857999"/>
              <a:gd name="connsiteX35" fmla="*/ 8366764 w 8733721"/>
              <a:gd name="connsiteY35" fmla="*/ 2998648 h 6857999"/>
              <a:gd name="connsiteX36" fmla="*/ 8356827 w 8733721"/>
              <a:gd name="connsiteY36" fmla="*/ 3023630 h 6857999"/>
              <a:gd name="connsiteX37" fmla="*/ 8348883 w 8733721"/>
              <a:gd name="connsiteY37" fmla="*/ 3096975 h 6857999"/>
              <a:gd name="connsiteX38" fmla="*/ 8331320 w 8733721"/>
              <a:gd name="connsiteY38" fmla="*/ 3216657 h 6857999"/>
              <a:gd name="connsiteX39" fmla="*/ 8334250 w 8733721"/>
              <a:gd name="connsiteY39" fmla="*/ 3310980 h 6857999"/>
              <a:gd name="connsiteX40" fmla="*/ 8323018 w 8733721"/>
              <a:gd name="connsiteY40" fmla="*/ 3344725 h 6857999"/>
              <a:gd name="connsiteX41" fmla="*/ 8312317 w 8733721"/>
              <a:gd name="connsiteY41" fmla="*/ 3393250 h 6857999"/>
              <a:gd name="connsiteX42" fmla="*/ 8299110 w 8733721"/>
              <a:gd name="connsiteY42" fmla="*/ 3514536 h 6857999"/>
              <a:gd name="connsiteX43" fmla="*/ 8279421 w 8733721"/>
              <a:gd name="connsiteY43" fmla="*/ 3686149 h 6857999"/>
              <a:gd name="connsiteX44" fmla="*/ 8273021 w 8733721"/>
              <a:gd name="connsiteY44" fmla="*/ 3692208 h 6857999"/>
              <a:gd name="connsiteX45" fmla="*/ 8260968 w 8733721"/>
              <a:gd name="connsiteY45" fmla="*/ 3776022 h 6857999"/>
              <a:gd name="connsiteX46" fmla="*/ 8257071 w 8733721"/>
              <a:gd name="connsiteY46" fmla="*/ 3977138 h 6857999"/>
              <a:gd name="connsiteX47" fmla="*/ 8203359 w 8733721"/>
              <a:gd name="connsiteY47" fmla="*/ 4222149 h 6857999"/>
              <a:gd name="connsiteX48" fmla="*/ 8197502 w 8733721"/>
              <a:gd name="connsiteY48" fmla="*/ 4364683 h 6857999"/>
              <a:gd name="connsiteX49" fmla="*/ 8189960 w 8733721"/>
              <a:gd name="connsiteY49" fmla="*/ 4462471 h 6857999"/>
              <a:gd name="connsiteX50" fmla="*/ 8175156 w 8733721"/>
              <a:gd name="connsiteY50" fmla="*/ 4574052 h 6857999"/>
              <a:gd name="connsiteX51" fmla="*/ 8145454 w 8733721"/>
              <a:gd name="connsiteY51" fmla="*/ 4667756 h 6857999"/>
              <a:gd name="connsiteX52" fmla="*/ 8086875 w 8733721"/>
              <a:gd name="connsiteY52" fmla="*/ 4799019 h 6857999"/>
              <a:gd name="connsiteX53" fmla="*/ 8071779 w 8733721"/>
              <a:gd name="connsiteY53" fmla="*/ 4849614 h 6857999"/>
              <a:gd name="connsiteX54" fmla="*/ 8046521 w 8733721"/>
              <a:gd name="connsiteY54" fmla="*/ 4919971 h 6857999"/>
              <a:gd name="connsiteX55" fmla="*/ 7999171 w 8733721"/>
              <a:gd name="connsiteY55" fmla="*/ 5010766 h 6857999"/>
              <a:gd name="connsiteX56" fmla="*/ 7974494 w 8733721"/>
              <a:gd name="connsiteY56" fmla="*/ 5088190 h 6857999"/>
              <a:gd name="connsiteX57" fmla="*/ 7960017 w 8733721"/>
              <a:gd name="connsiteY57" fmla="*/ 5143922 h 6857999"/>
              <a:gd name="connsiteX58" fmla="*/ 7940570 w 8733721"/>
              <a:gd name="connsiteY58" fmla="*/ 5284346 h 6857999"/>
              <a:gd name="connsiteX59" fmla="*/ 7923844 w 8733721"/>
              <a:gd name="connsiteY59" fmla="*/ 5390948 h 6857999"/>
              <a:gd name="connsiteX60" fmla="*/ 7905061 w 8733721"/>
              <a:gd name="connsiteY60" fmla="*/ 5470854 h 6857999"/>
              <a:gd name="connsiteX61" fmla="*/ 7900574 w 8733721"/>
              <a:gd name="connsiteY61" fmla="*/ 5529643 h 6857999"/>
              <a:gd name="connsiteX62" fmla="*/ 7889879 w 8733721"/>
              <a:gd name="connsiteY62" fmla="*/ 5597292 h 6857999"/>
              <a:gd name="connsiteX63" fmla="*/ 7881533 w 8733721"/>
              <a:gd name="connsiteY63" fmla="*/ 5608899 h 6857999"/>
              <a:gd name="connsiteX64" fmla="*/ 7866845 w 8733721"/>
              <a:gd name="connsiteY64" fmla="*/ 5684911 h 6857999"/>
              <a:gd name="connsiteX65" fmla="*/ 7866707 w 8733721"/>
              <a:gd name="connsiteY65" fmla="*/ 5755776 h 6857999"/>
              <a:gd name="connsiteX66" fmla="*/ 7858630 w 8733721"/>
              <a:gd name="connsiteY66" fmla="*/ 5889599 h 6857999"/>
              <a:gd name="connsiteX67" fmla="*/ 7862852 w 8733721"/>
              <a:gd name="connsiteY67" fmla="*/ 5989744 h 6857999"/>
              <a:gd name="connsiteX68" fmla="*/ 7834617 w 8733721"/>
              <a:gd name="connsiteY68" fmla="*/ 6084926 h 6857999"/>
              <a:gd name="connsiteX69" fmla="*/ 7830440 w 8733721"/>
              <a:gd name="connsiteY69" fmla="*/ 6346549 h 6857999"/>
              <a:gd name="connsiteX70" fmla="*/ 7828988 w 8733721"/>
              <a:gd name="connsiteY70" fmla="*/ 6527527 h 6857999"/>
              <a:gd name="connsiteX71" fmla="*/ 7833220 w 8733721"/>
              <a:gd name="connsiteY71" fmla="*/ 6627129 h 6857999"/>
              <a:gd name="connsiteX72" fmla="*/ 7833451 w 8733721"/>
              <a:gd name="connsiteY72" fmla="*/ 6694819 h 6857999"/>
              <a:gd name="connsiteX73" fmla="*/ 7859394 w 8733721"/>
              <a:gd name="connsiteY73" fmla="*/ 6765445 h 6857999"/>
              <a:gd name="connsiteX74" fmla="*/ 7866873 w 8733721"/>
              <a:gd name="connsiteY74" fmla="*/ 6844697 h 6857999"/>
              <a:gd name="connsiteX75" fmla="*/ 7868076 w 8733721"/>
              <a:gd name="connsiteY75" fmla="*/ 6857999 h 6857999"/>
              <a:gd name="connsiteX76" fmla="*/ 2920621 w 8733721"/>
              <a:gd name="connsiteY76" fmla="*/ 6857999 h 6857999"/>
              <a:gd name="connsiteX77" fmla="*/ 961321 w 8733721"/>
              <a:gd name="connsiteY77" fmla="*/ 6857999 h 6857999"/>
              <a:gd name="connsiteX78" fmla="*/ 0 w 8733721"/>
              <a:gd name="connsiteY78" fmla="*/ 6857999 h 6857999"/>
              <a:gd name="connsiteX79" fmla="*/ 0 w 8733721"/>
              <a:gd name="connsiteY79" fmla="*/ 0 h 6857999"/>
              <a:gd name="connsiteX0" fmla="*/ 0 w 8733721"/>
              <a:gd name="connsiteY0" fmla="*/ 0 h 6857999"/>
              <a:gd name="connsiteX1" fmla="*/ 961321 w 8733721"/>
              <a:gd name="connsiteY1" fmla="*/ 0 h 6857999"/>
              <a:gd name="connsiteX2" fmla="*/ 2920621 w 8733721"/>
              <a:gd name="connsiteY2" fmla="*/ 0 h 6857999"/>
              <a:gd name="connsiteX3" fmla="*/ 8733721 w 8733721"/>
              <a:gd name="connsiteY3" fmla="*/ 0 h 6857999"/>
              <a:gd name="connsiteX4" fmla="*/ 8733721 w 8733721"/>
              <a:gd name="connsiteY4" fmla="*/ 2 h 6857999"/>
              <a:gd name="connsiteX5" fmla="*/ 8236175 w 8733721"/>
              <a:gd name="connsiteY5" fmla="*/ 2 h 6857999"/>
              <a:gd name="connsiteX6" fmla="*/ 8231178 w 8733721"/>
              <a:gd name="connsiteY6" fmla="*/ 14562 h 6857999"/>
              <a:gd name="connsiteX7" fmla="*/ 8234773 w 8733721"/>
              <a:gd name="connsiteY7" fmla="*/ 59077 h 6857999"/>
              <a:gd name="connsiteX8" fmla="*/ 8227623 w 8733721"/>
              <a:gd name="connsiteY8" fmla="*/ 107668 h 6857999"/>
              <a:gd name="connsiteX9" fmla="*/ 8246150 w 8733721"/>
              <a:gd name="connsiteY9" fmla="*/ 246136 h 6857999"/>
              <a:gd name="connsiteX10" fmla="*/ 8224308 w 8733721"/>
              <a:gd name="connsiteY10" fmla="*/ 372908 h 6857999"/>
              <a:gd name="connsiteX11" fmla="*/ 8221687 w 8733721"/>
              <a:gd name="connsiteY11" fmla="*/ 450607 h 6857999"/>
              <a:gd name="connsiteX12" fmla="*/ 8232987 w 8733721"/>
              <a:gd name="connsiteY12" fmla="*/ 812800 h 6857999"/>
              <a:gd name="connsiteX13" fmla="*/ 8241364 w 8733721"/>
              <a:gd name="connsiteY13" fmla="*/ 912727 h 6857999"/>
              <a:gd name="connsiteX14" fmla="*/ 8240165 w 8733721"/>
              <a:gd name="connsiteY14" fmla="*/ 989950 h 6857999"/>
              <a:gd name="connsiteX15" fmla="*/ 8243561 w 8733721"/>
              <a:gd name="connsiteY15" fmla="*/ 1141745 h 6857999"/>
              <a:gd name="connsiteX16" fmla="*/ 8256144 w 8733721"/>
              <a:gd name="connsiteY16" fmla="*/ 1265454 h 6857999"/>
              <a:gd name="connsiteX17" fmla="*/ 8281494 w 8733721"/>
              <a:gd name="connsiteY17" fmla="*/ 1385480 h 6857999"/>
              <a:gd name="connsiteX18" fmla="*/ 8297877 w 8733721"/>
              <a:gd name="connsiteY18" fmla="*/ 1458060 h 6857999"/>
              <a:gd name="connsiteX19" fmla="*/ 8315502 w 8733721"/>
              <a:gd name="connsiteY19" fmla="*/ 1513175 h 6857999"/>
              <a:gd name="connsiteX20" fmla="*/ 8342335 w 8733721"/>
              <a:gd name="connsiteY20" fmla="*/ 1570809 h 6857999"/>
              <a:gd name="connsiteX21" fmla="*/ 8324762 w 8733721"/>
              <a:gd name="connsiteY21" fmla="*/ 1632434 h 6857999"/>
              <a:gd name="connsiteX22" fmla="*/ 8360930 w 8733721"/>
              <a:gd name="connsiteY22" fmla="*/ 1742490 h 6857999"/>
              <a:gd name="connsiteX23" fmla="*/ 8343694 w 8733721"/>
              <a:gd name="connsiteY23" fmla="*/ 1812272 h 6857999"/>
              <a:gd name="connsiteX24" fmla="*/ 8379488 w 8733721"/>
              <a:gd name="connsiteY24" fmla="*/ 1856766 h 6857999"/>
              <a:gd name="connsiteX25" fmla="*/ 8385055 w 8733721"/>
              <a:gd name="connsiteY25" fmla="*/ 1923433 h 6857999"/>
              <a:gd name="connsiteX26" fmla="*/ 8386906 w 8733721"/>
              <a:gd name="connsiteY26" fmla="*/ 1972204 h 6857999"/>
              <a:gd name="connsiteX27" fmla="*/ 8386681 w 8733721"/>
              <a:gd name="connsiteY27" fmla="*/ 2066205 h 6857999"/>
              <a:gd name="connsiteX28" fmla="*/ 8380052 w 8733721"/>
              <a:gd name="connsiteY28" fmla="*/ 2227417 h 6857999"/>
              <a:gd name="connsiteX29" fmla="*/ 8374483 w 8733721"/>
              <a:gd name="connsiteY29" fmla="*/ 2510933 h 6857999"/>
              <a:gd name="connsiteX30" fmla="*/ 8375191 w 8733721"/>
              <a:gd name="connsiteY30" fmla="*/ 2741866 h 6857999"/>
              <a:gd name="connsiteX31" fmla="*/ 8384389 w 8733721"/>
              <a:gd name="connsiteY31" fmla="*/ 2864935 h 6857999"/>
              <a:gd name="connsiteX32" fmla="*/ 8391822 w 8733721"/>
              <a:gd name="connsiteY32" fmla="*/ 2950807 h 6857999"/>
              <a:gd name="connsiteX33" fmla="*/ 8378111 w 8733721"/>
              <a:gd name="connsiteY33" fmla="*/ 2978246 h 6857999"/>
              <a:gd name="connsiteX34" fmla="*/ 8375025 w 8733721"/>
              <a:gd name="connsiteY34" fmla="*/ 2995916 h 6857999"/>
              <a:gd name="connsiteX35" fmla="*/ 8366764 w 8733721"/>
              <a:gd name="connsiteY35" fmla="*/ 2998648 h 6857999"/>
              <a:gd name="connsiteX36" fmla="*/ 8356827 w 8733721"/>
              <a:gd name="connsiteY36" fmla="*/ 3023630 h 6857999"/>
              <a:gd name="connsiteX37" fmla="*/ 8348883 w 8733721"/>
              <a:gd name="connsiteY37" fmla="*/ 3096975 h 6857999"/>
              <a:gd name="connsiteX38" fmla="*/ 8331320 w 8733721"/>
              <a:gd name="connsiteY38" fmla="*/ 3216657 h 6857999"/>
              <a:gd name="connsiteX39" fmla="*/ 8334250 w 8733721"/>
              <a:gd name="connsiteY39" fmla="*/ 3310980 h 6857999"/>
              <a:gd name="connsiteX40" fmla="*/ 8323018 w 8733721"/>
              <a:gd name="connsiteY40" fmla="*/ 3344725 h 6857999"/>
              <a:gd name="connsiteX41" fmla="*/ 8312317 w 8733721"/>
              <a:gd name="connsiteY41" fmla="*/ 3393250 h 6857999"/>
              <a:gd name="connsiteX42" fmla="*/ 8299110 w 8733721"/>
              <a:gd name="connsiteY42" fmla="*/ 3514536 h 6857999"/>
              <a:gd name="connsiteX43" fmla="*/ 8279421 w 8733721"/>
              <a:gd name="connsiteY43" fmla="*/ 3686149 h 6857999"/>
              <a:gd name="connsiteX44" fmla="*/ 8273021 w 8733721"/>
              <a:gd name="connsiteY44" fmla="*/ 3692208 h 6857999"/>
              <a:gd name="connsiteX45" fmla="*/ 8260968 w 8733721"/>
              <a:gd name="connsiteY45" fmla="*/ 3776022 h 6857999"/>
              <a:gd name="connsiteX46" fmla="*/ 8257071 w 8733721"/>
              <a:gd name="connsiteY46" fmla="*/ 3977138 h 6857999"/>
              <a:gd name="connsiteX47" fmla="*/ 8203359 w 8733721"/>
              <a:gd name="connsiteY47" fmla="*/ 4222149 h 6857999"/>
              <a:gd name="connsiteX48" fmla="*/ 8197502 w 8733721"/>
              <a:gd name="connsiteY48" fmla="*/ 4364683 h 6857999"/>
              <a:gd name="connsiteX49" fmla="*/ 8189960 w 8733721"/>
              <a:gd name="connsiteY49" fmla="*/ 4462471 h 6857999"/>
              <a:gd name="connsiteX50" fmla="*/ 8175156 w 8733721"/>
              <a:gd name="connsiteY50" fmla="*/ 4574052 h 6857999"/>
              <a:gd name="connsiteX51" fmla="*/ 8145454 w 8733721"/>
              <a:gd name="connsiteY51" fmla="*/ 4667756 h 6857999"/>
              <a:gd name="connsiteX52" fmla="*/ 8086875 w 8733721"/>
              <a:gd name="connsiteY52" fmla="*/ 4799019 h 6857999"/>
              <a:gd name="connsiteX53" fmla="*/ 8071779 w 8733721"/>
              <a:gd name="connsiteY53" fmla="*/ 4849614 h 6857999"/>
              <a:gd name="connsiteX54" fmla="*/ 8046521 w 8733721"/>
              <a:gd name="connsiteY54" fmla="*/ 4919971 h 6857999"/>
              <a:gd name="connsiteX55" fmla="*/ 7999171 w 8733721"/>
              <a:gd name="connsiteY55" fmla="*/ 5010766 h 6857999"/>
              <a:gd name="connsiteX56" fmla="*/ 7974494 w 8733721"/>
              <a:gd name="connsiteY56" fmla="*/ 5088190 h 6857999"/>
              <a:gd name="connsiteX57" fmla="*/ 7960017 w 8733721"/>
              <a:gd name="connsiteY57" fmla="*/ 5143922 h 6857999"/>
              <a:gd name="connsiteX58" fmla="*/ 7940570 w 8733721"/>
              <a:gd name="connsiteY58" fmla="*/ 5284346 h 6857999"/>
              <a:gd name="connsiteX59" fmla="*/ 7923844 w 8733721"/>
              <a:gd name="connsiteY59" fmla="*/ 5390948 h 6857999"/>
              <a:gd name="connsiteX60" fmla="*/ 7905061 w 8733721"/>
              <a:gd name="connsiteY60" fmla="*/ 5470854 h 6857999"/>
              <a:gd name="connsiteX61" fmla="*/ 7900574 w 8733721"/>
              <a:gd name="connsiteY61" fmla="*/ 5529643 h 6857999"/>
              <a:gd name="connsiteX62" fmla="*/ 7889879 w 8733721"/>
              <a:gd name="connsiteY62" fmla="*/ 5597292 h 6857999"/>
              <a:gd name="connsiteX63" fmla="*/ 7881533 w 8733721"/>
              <a:gd name="connsiteY63" fmla="*/ 5608899 h 6857999"/>
              <a:gd name="connsiteX64" fmla="*/ 7866845 w 8733721"/>
              <a:gd name="connsiteY64" fmla="*/ 5684911 h 6857999"/>
              <a:gd name="connsiteX65" fmla="*/ 7866707 w 8733721"/>
              <a:gd name="connsiteY65" fmla="*/ 5755776 h 6857999"/>
              <a:gd name="connsiteX66" fmla="*/ 7858630 w 8733721"/>
              <a:gd name="connsiteY66" fmla="*/ 5889599 h 6857999"/>
              <a:gd name="connsiteX67" fmla="*/ 7862852 w 8733721"/>
              <a:gd name="connsiteY67" fmla="*/ 5989744 h 6857999"/>
              <a:gd name="connsiteX68" fmla="*/ 7834617 w 8733721"/>
              <a:gd name="connsiteY68" fmla="*/ 6084926 h 6857999"/>
              <a:gd name="connsiteX69" fmla="*/ 7830440 w 8733721"/>
              <a:gd name="connsiteY69" fmla="*/ 6346549 h 6857999"/>
              <a:gd name="connsiteX70" fmla="*/ 7828988 w 8733721"/>
              <a:gd name="connsiteY70" fmla="*/ 6527527 h 6857999"/>
              <a:gd name="connsiteX71" fmla="*/ 7833220 w 8733721"/>
              <a:gd name="connsiteY71" fmla="*/ 6627129 h 6857999"/>
              <a:gd name="connsiteX72" fmla="*/ 7833451 w 8733721"/>
              <a:gd name="connsiteY72" fmla="*/ 6694819 h 6857999"/>
              <a:gd name="connsiteX73" fmla="*/ 7859394 w 8733721"/>
              <a:gd name="connsiteY73" fmla="*/ 6765445 h 6857999"/>
              <a:gd name="connsiteX74" fmla="*/ 7866873 w 8733721"/>
              <a:gd name="connsiteY74" fmla="*/ 6844697 h 6857999"/>
              <a:gd name="connsiteX75" fmla="*/ 7868076 w 8733721"/>
              <a:gd name="connsiteY75" fmla="*/ 6857999 h 6857999"/>
              <a:gd name="connsiteX76" fmla="*/ 2920621 w 8733721"/>
              <a:gd name="connsiteY76" fmla="*/ 6857999 h 6857999"/>
              <a:gd name="connsiteX77" fmla="*/ 961321 w 8733721"/>
              <a:gd name="connsiteY77" fmla="*/ 6857999 h 6857999"/>
              <a:gd name="connsiteX78" fmla="*/ 0 w 8733721"/>
              <a:gd name="connsiteY78" fmla="*/ 6857999 h 6857999"/>
              <a:gd name="connsiteX79" fmla="*/ 0 w 8733721"/>
              <a:gd name="connsiteY79" fmla="*/ 0 h 6857999"/>
              <a:gd name="connsiteX0" fmla="*/ 0 w 8733721"/>
              <a:gd name="connsiteY0" fmla="*/ 0 h 6857999"/>
              <a:gd name="connsiteX1" fmla="*/ 961321 w 8733721"/>
              <a:gd name="connsiteY1" fmla="*/ 0 h 6857999"/>
              <a:gd name="connsiteX2" fmla="*/ 2920621 w 8733721"/>
              <a:gd name="connsiteY2" fmla="*/ 0 h 6857999"/>
              <a:gd name="connsiteX3" fmla="*/ 8733721 w 8733721"/>
              <a:gd name="connsiteY3" fmla="*/ 0 h 6857999"/>
              <a:gd name="connsiteX4" fmla="*/ 8733721 w 8733721"/>
              <a:gd name="connsiteY4" fmla="*/ 2 h 6857999"/>
              <a:gd name="connsiteX5" fmla="*/ 8236175 w 8733721"/>
              <a:gd name="connsiteY5" fmla="*/ 2 h 6857999"/>
              <a:gd name="connsiteX6" fmla="*/ 8231178 w 8733721"/>
              <a:gd name="connsiteY6" fmla="*/ 14562 h 6857999"/>
              <a:gd name="connsiteX7" fmla="*/ 8234773 w 8733721"/>
              <a:gd name="connsiteY7" fmla="*/ 59077 h 6857999"/>
              <a:gd name="connsiteX8" fmla="*/ 8227623 w 8733721"/>
              <a:gd name="connsiteY8" fmla="*/ 107668 h 6857999"/>
              <a:gd name="connsiteX9" fmla="*/ 8246150 w 8733721"/>
              <a:gd name="connsiteY9" fmla="*/ 246136 h 6857999"/>
              <a:gd name="connsiteX10" fmla="*/ 8224308 w 8733721"/>
              <a:gd name="connsiteY10" fmla="*/ 372908 h 6857999"/>
              <a:gd name="connsiteX11" fmla="*/ 8221687 w 8733721"/>
              <a:gd name="connsiteY11" fmla="*/ 450607 h 6857999"/>
              <a:gd name="connsiteX12" fmla="*/ 8232987 w 8733721"/>
              <a:gd name="connsiteY12" fmla="*/ 812800 h 6857999"/>
              <a:gd name="connsiteX13" fmla="*/ 8241364 w 8733721"/>
              <a:gd name="connsiteY13" fmla="*/ 912727 h 6857999"/>
              <a:gd name="connsiteX14" fmla="*/ 8240165 w 8733721"/>
              <a:gd name="connsiteY14" fmla="*/ 989950 h 6857999"/>
              <a:gd name="connsiteX15" fmla="*/ 8243561 w 8733721"/>
              <a:gd name="connsiteY15" fmla="*/ 1141745 h 6857999"/>
              <a:gd name="connsiteX16" fmla="*/ 8256144 w 8733721"/>
              <a:gd name="connsiteY16" fmla="*/ 1265454 h 6857999"/>
              <a:gd name="connsiteX17" fmla="*/ 8281494 w 8733721"/>
              <a:gd name="connsiteY17" fmla="*/ 1385480 h 6857999"/>
              <a:gd name="connsiteX18" fmla="*/ 8297877 w 8733721"/>
              <a:gd name="connsiteY18" fmla="*/ 1458060 h 6857999"/>
              <a:gd name="connsiteX19" fmla="*/ 8315502 w 8733721"/>
              <a:gd name="connsiteY19" fmla="*/ 1513175 h 6857999"/>
              <a:gd name="connsiteX20" fmla="*/ 8342335 w 8733721"/>
              <a:gd name="connsiteY20" fmla="*/ 1570809 h 6857999"/>
              <a:gd name="connsiteX21" fmla="*/ 8324762 w 8733721"/>
              <a:gd name="connsiteY21" fmla="*/ 1632434 h 6857999"/>
              <a:gd name="connsiteX22" fmla="*/ 8319231 w 8733721"/>
              <a:gd name="connsiteY22" fmla="*/ 1742490 h 6857999"/>
              <a:gd name="connsiteX23" fmla="*/ 8343694 w 8733721"/>
              <a:gd name="connsiteY23" fmla="*/ 1812272 h 6857999"/>
              <a:gd name="connsiteX24" fmla="*/ 8379488 w 8733721"/>
              <a:gd name="connsiteY24" fmla="*/ 1856766 h 6857999"/>
              <a:gd name="connsiteX25" fmla="*/ 8385055 w 8733721"/>
              <a:gd name="connsiteY25" fmla="*/ 1923433 h 6857999"/>
              <a:gd name="connsiteX26" fmla="*/ 8386906 w 8733721"/>
              <a:gd name="connsiteY26" fmla="*/ 1972204 h 6857999"/>
              <a:gd name="connsiteX27" fmla="*/ 8386681 w 8733721"/>
              <a:gd name="connsiteY27" fmla="*/ 2066205 h 6857999"/>
              <a:gd name="connsiteX28" fmla="*/ 8380052 w 8733721"/>
              <a:gd name="connsiteY28" fmla="*/ 2227417 h 6857999"/>
              <a:gd name="connsiteX29" fmla="*/ 8374483 w 8733721"/>
              <a:gd name="connsiteY29" fmla="*/ 2510933 h 6857999"/>
              <a:gd name="connsiteX30" fmla="*/ 8375191 w 8733721"/>
              <a:gd name="connsiteY30" fmla="*/ 2741866 h 6857999"/>
              <a:gd name="connsiteX31" fmla="*/ 8384389 w 8733721"/>
              <a:gd name="connsiteY31" fmla="*/ 2864935 h 6857999"/>
              <a:gd name="connsiteX32" fmla="*/ 8391822 w 8733721"/>
              <a:gd name="connsiteY32" fmla="*/ 2950807 h 6857999"/>
              <a:gd name="connsiteX33" fmla="*/ 8378111 w 8733721"/>
              <a:gd name="connsiteY33" fmla="*/ 2978246 h 6857999"/>
              <a:gd name="connsiteX34" fmla="*/ 8375025 w 8733721"/>
              <a:gd name="connsiteY34" fmla="*/ 2995916 h 6857999"/>
              <a:gd name="connsiteX35" fmla="*/ 8366764 w 8733721"/>
              <a:gd name="connsiteY35" fmla="*/ 2998648 h 6857999"/>
              <a:gd name="connsiteX36" fmla="*/ 8356827 w 8733721"/>
              <a:gd name="connsiteY36" fmla="*/ 3023630 h 6857999"/>
              <a:gd name="connsiteX37" fmla="*/ 8348883 w 8733721"/>
              <a:gd name="connsiteY37" fmla="*/ 3096975 h 6857999"/>
              <a:gd name="connsiteX38" fmla="*/ 8331320 w 8733721"/>
              <a:gd name="connsiteY38" fmla="*/ 3216657 h 6857999"/>
              <a:gd name="connsiteX39" fmla="*/ 8334250 w 8733721"/>
              <a:gd name="connsiteY39" fmla="*/ 3310980 h 6857999"/>
              <a:gd name="connsiteX40" fmla="*/ 8323018 w 8733721"/>
              <a:gd name="connsiteY40" fmla="*/ 3344725 h 6857999"/>
              <a:gd name="connsiteX41" fmla="*/ 8312317 w 8733721"/>
              <a:gd name="connsiteY41" fmla="*/ 3393250 h 6857999"/>
              <a:gd name="connsiteX42" fmla="*/ 8299110 w 8733721"/>
              <a:gd name="connsiteY42" fmla="*/ 3514536 h 6857999"/>
              <a:gd name="connsiteX43" fmla="*/ 8279421 w 8733721"/>
              <a:gd name="connsiteY43" fmla="*/ 3686149 h 6857999"/>
              <a:gd name="connsiteX44" fmla="*/ 8273021 w 8733721"/>
              <a:gd name="connsiteY44" fmla="*/ 3692208 h 6857999"/>
              <a:gd name="connsiteX45" fmla="*/ 8260968 w 8733721"/>
              <a:gd name="connsiteY45" fmla="*/ 3776022 h 6857999"/>
              <a:gd name="connsiteX46" fmla="*/ 8257071 w 8733721"/>
              <a:gd name="connsiteY46" fmla="*/ 3977138 h 6857999"/>
              <a:gd name="connsiteX47" fmla="*/ 8203359 w 8733721"/>
              <a:gd name="connsiteY47" fmla="*/ 4222149 h 6857999"/>
              <a:gd name="connsiteX48" fmla="*/ 8197502 w 8733721"/>
              <a:gd name="connsiteY48" fmla="*/ 4364683 h 6857999"/>
              <a:gd name="connsiteX49" fmla="*/ 8189960 w 8733721"/>
              <a:gd name="connsiteY49" fmla="*/ 4462471 h 6857999"/>
              <a:gd name="connsiteX50" fmla="*/ 8175156 w 8733721"/>
              <a:gd name="connsiteY50" fmla="*/ 4574052 h 6857999"/>
              <a:gd name="connsiteX51" fmla="*/ 8145454 w 8733721"/>
              <a:gd name="connsiteY51" fmla="*/ 4667756 h 6857999"/>
              <a:gd name="connsiteX52" fmla="*/ 8086875 w 8733721"/>
              <a:gd name="connsiteY52" fmla="*/ 4799019 h 6857999"/>
              <a:gd name="connsiteX53" fmla="*/ 8071779 w 8733721"/>
              <a:gd name="connsiteY53" fmla="*/ 4849614 h 6857999"/>
              <a:gd name="connsiteX54" fmla="*/ 8046521 w 8733721"/>
              <a:gd name="connsiteY54" fmla="*/ 4919971 h 6857999"/>
              <a:gd name="connsiteX55" fmla="*/ 7999171 w 8733721"/>
              <a:gd name="connsiteY55" fmla="*/ 5010766 h 6857999"/>
              <a:gd name="connsiteX56" fmla="*/ 7974494 w 8733721"/>
              <a:gd name="connsiteY56" fmla="*/ 5088190 h 6857999"/>
              <a:gd name="connsiteX57" fmla="*/ 7960017 w 8733721"/>
              <a:gd name="connsiteY57" fmla="*/ 5143922 h 6857999"/>
              <a:gd name="connsiteX58" fmla="*/ 7940570 w 8733721"/>
              <a:gd name="connsiteY58" fmla="*/ 5284346 h 6857999"/>
              <a:gd name="connsiteX59" fmla="*/ 7923844 w 8733721"/>
              <a:gd name="connsiteY59" fmla="*/ 5390948 h 6857999"/>
              <a:gd name="connsiteX60" fmla="*/ 7905061 w 8733721"/>
              <a:gd name="connsiteY60" fmla="*/ 5470854 h 6857999"/>
              <a:gd name="connsiteX61" fmla="*/ 7900574 w 8733721"/>
              <a:gd name="connsiteY61" fmla="*/ 5529643 h 6857999"/>
              <a:gd name="connsiteX62" fmla="*/ 7889879 w 8733721"/>
              <a:gd name="connsiteY62" fmla="*/ 5597292 h 6857999"/>
              <a:gd name="connsiteX63" fmla="*/ 7881533 w 8733721"/>
              <a:gd name="connsiteY63" fmla="*/ 5608899 h 6857999"/>
              <a:gd name="connsiteX64" fmla="*/ 7866845 w 8733721"/>
              <a:gd name="connsiteY64" fmla="*/ 5684911 h 6857999"/>
              <a:gd name="connsiteX65" fmla="*/ 7866707 w 8733721"/>
              <a:gd name="connsiteY65" fmla="*/ 5755776 h 6857999"/>
              <a:gd name="connsiteX66" fmla="*/ 7858630 w 8733721"/>
              <a:gd name="connsiteY66" fmla="*/ 5889599 h 6857999"/>
              <a:gd name="connsiteX67" fmla="*/ 7862852 w 8733721"/>
              <a:gd name="connsiteY67" fmla="*/ 5989744 h 6857999"/>
              <a:gd name="connsiteX68" fmla="*/ 7834617 w 8733721"/>
              <a:gd name="connsiteY68" fmla="*/ 6084926 h 6857999"/>
              <a:gd name="connsiteX69" fmla="*/ 7830440 w 8733721"/>
              <a:gd name="connsiteY69" fmla="*/ 6346549 h 6857999"/>
              <a:gd name="connsiteX70" fmla="*/ 7828988 w 8733721"/>
              <a:gd name="connsiteY70" fmla="*/ 6527527 h 6857999"/>
              <a:gd name="connsiteX71" fmla="*/ 7833220 w 8733721"/>
              <a:gd name="connsiteY71" fmla="*/ 6627129 h 6857999"/>
              <a:gd name="connsiteX72" fmla="*/ 7833451 w 8733721"/>
              <a:gd name="connsiteY72" fmla="*/ 6694819 h 6857999"/>
              <a:gd name="connsiteX73" fmla="*/ 7859394 w 8733721"/>
              <a:gd name="connsiteY73" fmla="*/ 6765445 h 6857999"/>
              <a:gd name="connsiteX74" fmla="*/ 7866873 w 8733721"/>
              <a:gd name="connsiteY74" fmla="*/ 6844697 h 6857999"/>
              <a:gd name="connsiteX75" fmla="*/ 7868076 w 8733721"/>
              <a:gd name="connsiteY75" fmla="*/ 6857999 h 6857999"/>
              <a:gd name="connsiteX76" fmla="*/ 2920621 w 8733721"/>
              <a:gd name="connsiteY76" fmla="*/ 6857999 h 6857999"/>
              <a:gd name="connsiteX77" fmla="*/ 961321 w 8733721"/>
              <a:gd name="connsiteY77" fmla="*/ 6857999 h 6857999"/>
              <a:gd name="connsiteX78" fmla="*/ 0 w 8733721"/>
              <a:gd name="connsiteY78" fmla="*/ 6857999 h 6857999"/>
              <a:gd name="connsiteX79" fmla="*/ 0 w 8733721"/>
              <a:gd name="connsiteY79" fmla="*/ 0 h 6857999"/>
              <a:gd name="connsiteX0" fmla="*/ 0 w 8733721"/>
              <a:gd name="connsiteY0" fmla="*/ 0 h 6857999"/>
              <a:gd name="connsiteX1" fmla="*/ 961321 w 8733721"/>
              <a:gd name="connsiteY1" fmla="*/ 0 h 6857999"/>
              <a:gd name="connsiteX2" fmla="*/ 2920621 w 8733721"/>
              <a:gd name="connsiteY2" fmla="*/ 0 h 6857999"/>
              <a:gd name="connsiteX3" fmla="*/ 8733721 w 8733721"/>
              <a:gd name="connsiteY3" fmla="*/ 0 h 6857999"/>
              <a:gd name="connsiteX4" fmla="*/ 8733721 w 8733721"/>
              <a:gd name="connsiteY4" fmla="*/ 2 h 6857999"/>
              <a:gd name="connsiteX5" fmla="*/ 8236175 w 8733721"/>
              <a:gd name="connsiteY5" fmla="*/ 2 h 6857999"/>
              <a:gd name="connsiteX6" fmla="*/ 8231178 w 8733721"/>
              <a:gd name="connsiteY6" fmla="*/ 14562 h 6857999"/>
              <a:gd name="connsiteX7" fmla="*/ 8234773 w 8733721"/>
              <a:gd name="connsiteY7" fmla="*/ 59077 h 6857999"/>
              <a:gd name="connsiteX8" fmla="*/ 8227623 w 8733721"/>
              <a:gd name="connsiteY8" fmla="*/ 107668 h 6857999"/>
              <a:gd name="connsiteX9" fmla="*/ 8246150 w 8733721"/>
              <a:gd name="connsiteY9" fmla="*/ 246136 h 6857999"/>
              <a:gd name="connsiteX10" fmla="*/ 8224308 w 8733721"/>
              <a:gd name="connsiteY10" fmla="*/ 372908 h 6857999"/>
              <a:gd name="connsiteX11" fmla="*/ 8221687 w 8733721"/>
              <a:gd name="connsiteY11" fmla="*/ 450607 h 6857999"/>
              <a:gd name="connsiteX12" fmla="*/ 8232987 w 8733721"/>
              <a:gd name="connsiteY12" fmla="*/ 812800 h 6857999"/>
              <a:gd name="connsiteX13" fmla="*/ 8241364 w 8733721"/>
              <a:gd name="connsiteY13" fmla="*/ 912727 h 6857999"/>
              <a:gd name="connsiteX14" fmla="*/ 8240165 w 8733721"/>
              <a:gd name="connsiteY14" fmla="*/ 989950 h 6857999"/>
              <a:gd name="connsiteX15" fmla="*/ 8243561 w 8733721"/>
              <a:gd name="connsiteY15" fmla="*/ 1141745 h 6857999"/>
              <a:gd name="connsiteX16" fmla="*/ 8256144 w 8733721"/>
              <a:gd name="connsiteY16" fmla="*/ 1265454 h 6857999"/>
              <a:gd name="connsiteX17" fmla="*/ 8281494 w 8733721"/>
              <a:gd name="connsiteY17" fmla="*/ 1385480 h 6857999"/>
              <a:gd name="connsiteX18" fmla="*/ 8297877 w 8733721"/>
              <a:gd name="connsiteY18" fmla="*/ 1458060 h 6857999"/>
              <a:gd name="connsiteX19" fmla="*/ 8315502 w 8733721"/>
              <a:gd name="connsiteY19" fmla="*/ 1513175 h 6857999"/>
              <a:gd name="connsiteX20" fmla="*/ 8342335 w 8733721"/>
              <a:gd name="connsiteY20" fmla="*/ 1570809 h 6857999"/>
              <a:gd name="connsiteX21" fmla="*/ 8324762 w 8733721"/>
              <a:gd name="connsiteY21" fmla="*/ 1632434 h 6857999"/>
              <a:gd name="connsiteX22" fmla="*/ 8319231 w 8733721"/>
              <a:gd name="connsiteY22" fmla="*/ 1742490 h 6857999"/>
              <a:gd name="connsiteX23" fmla="*/ 8343694 w 8733721"/>
              <a:gd name="connsiteY23" fmla="*/ 1812272 h 6857999"/>
              <a:gd name="connsiteX24" fmla="*/ 8379488 w 8733721"/>
              <a:gd name="connsiteY24" fmla="*/ 1856766 h 6857999"/>
              <a:gd name="connsiteX25" fmla="*/ 8385055 w 8733721"/>
              <a:gd name="connsiteY25" fmla="*/ 1923433 h 6857999"/>
              <a:gd name="connsiteX26" fmla="*/ 8386906 w 8733721"/>
              <a:gd name="connsiteY26" fmla="*/ 1972204 h 6857999"/>
              <a:gd name="connsiteX27" fmla="*/ 8386681 w 8733721"/>
              <a:gd name="connsiteY27" fmla="*/ 2066205 h 6857999"/>
              <a:gd name="connsiteX28" fmla="*/ 8380052 w 8733721"/>
              <a:gd name="connsiteY28" fmla="*/ 2227417 h 6857999"/>
              <a:gd name="connsiteX29" fmla="*/ 8374483 w 8733721"/>
              <a:gd name="connsiteY29" fmla="*/ 2510933 h 6857999"/>
              <a:gd name="connsiteX30" fmla="*/ 8375191 w 8733721"/>
              <a:gd name="connsiteY30" fmla="*/ 2741866 h 6857999"/>
              <a:gd name="connsiteX31" fmla="*/ 8384389 w 8733721"/>
              <a:gd name="connsiteY31" fmla="*/ 2864935 h 6857999"/>
              <a:gd name="connsiteX32" fmla="*/ 8391822 w 8733721"/>
              <a:gd name="connsiteY32" fmla="*/ 2950807 h 6857999"/>
              <a:gd name="connsiteX33" fmla="*/ 8378111 w 8733721"/>
              <a:gd name="connsiteY33" fmla="*/ 2978246 h 6857999"/>
              <a:gd name="connsiteX34" fmla="*/ 8375025 w 8733721"/>
              <a:gd name="connsiteY34" fmla="*/ 2995916 h 6857999"/>
              <a:gd name="connsiteX35" fmla="*/ 8366764 w 8733721"/>
              <a:gd name="connsiteY35" fmla="*/ 2998648 h 6857999"/>
              <a:gd name="connsiteX36" fmla="*/ 8356827 w 8733721"/>
              <a:gd name="connsiteY36" fmla="*/ 3023630 h 6857999"/>
              <a:gd name="connsiteX37" fmla="*/ 8348883 w 8733721"/>
              <a:gd name="connsiteY37" fmla="*/ 3096975 h 6857999"/>
              <a:gd name="connsiteX38" fmla="*/ 8331320 w 8733721"/>
              <a:gd name="connsiteY38" fmla="*/ 3216657 h 6857999"/>
              <a:gd name="connsiteX39" fmla="*/ 8334250 w 8733721"/>
              <a:gd name="connsiteY39" fmla="*/ 3310980 h 6857999"/>
              <a:gd name="connsiteX40" fmla="*/ 8323018 w 8733721"/>
              <a:gd name="connsiteY40" fmla="*/ 3344725 h 6857999"/>
              <a:gd name="connsiteX41" fmla="*/ 8312317 w 8733721"/>
              <a:gd name="connsiteY41" fmla="*/ 3393250 h 6857999"/>
              <a:gd name="connsiteX42" fmla="*/ 8299110 w 8733721"/>
              <a:gd name="connsiteY42" fmla="*/ 3514536 h 6857999"/>
              <a:gd name="connsiteX43" fmla="*/ 8279421 w 8733721"/>
              <a:gd name="connsiteY43" fmla="*/ 3686149 h 6857999"/>
              <a:gd name="connsiteX44" fmla="*/ 8273021 w 8733721"/>
              <a:gd name="connsiteY44" fmla="*/ 3692208 h 6857999"/>
              <a:gd name="connsiteX45" fmla="*/ 8260968 w 8733721"/>
              <a:gd name="connsiteY45" fmla="*/ 3776022 h 6857999"/>
              <a:gd name="connsiteX46" fmla="*/ 8209415 w 8733721"/>
              <a:gd name="connsiteY46" fmla="*/ 4060536 h 6857999"/>
              <a:gd name="connsiteX47" fmla="*/ 8203359 w 8733721"/>
              <a:gd name="connsiteY47" fmla="*/ 4222149 h 6857999"/>
              <a:gd name="connsiteX48" fmla="*/ 8197502 w 8733721"/>
              <a:gd name="connsiteY48" fmla="*/ 4364683 h 6857999"/>
              <a:gd name="connsiteX49" fmla="*/ 8189960 w 8733721"/>
              <a:gd name="connsiteY49" fmla="*/ 4462471 h 6857999"/>
              <a:gd name="connsiteX50" fmla="*/ 8175156 w 8733721"/>
              <a:gd name="connsiteY50" fmla="*/ 4574052 h 6857999"/>
              <a:gd name="connsiteX51" fmla="*/ 8145454 w 8733721"/>
              <a:gd name="connsiteY51" fmla="*/ 4667756 h 6857999"/>
              <a:gd name="connsiteX52" fmla="*/ 8086875 w 8733721"/>
              <a:gd name="connsiteY52" fmla="*/ 4799019 h 6857999"/>
              <a:gd name="connsiteX53" fmla="*/ 8071779 w 8733721"/>
              <a:gd name="connsiteY53" fmla="*/ 4849614 h 6857999"/>
              <a:gd name="connsiteX54" fmla="*/ 8046521 w 8733721"/>
              <a:gd name="connsiteY54" fmla="*/ 4919971 h 6857999"/>
              <a:gd name="connsiteX55" fmla="*/ 7999171 w 8733721"/>
              <a:gd name="connsiteY55" fmla="*/ 5010766 h 6857999"/>
              <a:gd name="connsiteX56" fmla="*/ 7974494 w 8733721"/>
              <a:gd name="connsiteY56" fmla="*/ 5088190 h 6857999"/>
              <a:gd name="connsiteX57" fmla="*/ 7960017 w 8733721"/>
              <a:gd name="connsiteY57" fmla="*/ 5143922 h 6857999"/>
              <a:gd name="connsiteX58" fmla="*/ 7940570 w 8733721"/>
              <a:gd name="connsiteY58" fmla="*/ 5284346 h 6857999"/>
              <a:gd name="connsiteX59" fmla="*/ 7923844 w 8733721"/>
              <a:gd name="connsiteY59" fmla="*/ 5390948 h 6857999"/>
              <a:gd name="connsiteX60" fmla="*/ 7905061 w 8733721"/>
              <a:gd name="connsiteY60" fmla="*/ 5470854 h 6857999"/>
              <a:gd name="connsiteX61" fmla="*/ 7900574 w 8733721"/>
              <a:gd name="connsiteY61" fmla="*/ 5529643 h 6857999"/>
              <a:gd name="connsiteX62" fmla="*/ 7889879 w 8733721"/>
              <a:gd name="connsiteY62" fmla="*/ 5597292 h 6857999"/>
              <a:gd name="connsiteX63" fmla="*/ 7881533 w 8733721"/>
              <a:gd name="connsiteY63" fmla="*/ 5608899 h 6857999"/>
              <a:gd name="connsiteX64" fmla="*/ 7866845 w 8733721"/>
              <a:gd name="connsiteY64" fmla="*/ 5684911 h 6857999"/>
              <a:gd name="connsiteX65" fmla="*/ 7866707 w 8733721"/>
              <a:gd name="connsiteY65" fmla="*/ 5755776 h 6857999"/>
              <a:gd name="connsiteX66" fmla="*/ 7858630 w 8733721"/>
              <a:gd name="connsiteY66" fmla="*/ 5889599 h 6857999"/>
              <a:gd name="connsiteX67" fmla="*/ 7862852 w 8733721"/>
              <a:gd name="connsiteY67" fmla="*/ 5989744 h 6857999"/>
              <a:gd name="connsiteX68" fmla="*/ 7834617 w 8733721"/>
              <a:gd name="connsiteY68" fmla="*/ 6084926 h 6857999"/>
              <a:gd name="connsiteX69" fmla="*/ 7830440 w 8733721"/>
              <a:gd name="connsiteY69" fmla="*/ 6346549 h 6857999"/>
              <a:gd name="connsiteX70" fmla="*/ 7828988 w 8733721"/>
              <a:gd name="connsiteY70" fmla="*/ 6527527 h 6857999"/>
              <a:gd name="connsiteX71" fmla="*/ 7833220 w 8733721"/>
              <a:gd name="connsiteY71" fmla="*/ 6627129 h 6857999"/>
              <a:gd name="connsiteX72" fmla="*/ 7833451 w 8733721"/>
              <a:gd name="connsiteY72" fmla="*/ 6694819 h 6857999"/>
              <a:gd name="connsiteX73" fmla="*/ 7859394 w 8733721"/>
              <a:gd name="connsiteY73" fmla="*/ 6765445 h 6857999"/>
              <a:gd name="connsiteX74" fmla="*/ 7866873 w 8733721"/>
              <a:gd name="connsiteY74" fmla="*/ 6844697 h 6857999"/>
              <a:gd name="connsiteX75" fmla="*/ 7868076 w 8733721"/>
              <a:gd name="connsiteY75" fmla="*/ 6857999 h 6857999"/>
              <a:gd name="connsiteX76" fmla="*/ 2920621 w 8733721"/>
              <a:gd name="connsiteY76" fmla="*/ 6857999 h 6857999"/>
              <a:gd name="connsiteX77" fmla="*/ 961321 w 8733721"/>
              <a:gd name="connsiteY77" fmla="*/ 6857999 h 6857999"/>
              <a:gd name="connsiteX78" fmla="*/ 0 w 8733721"/>
              <a:gd name="connsiteY78" fmla="*/ 6857999 h 6857999"/>
              <a:gd name="connsiteX79" fmla="*/ 0 w 8733721"/>
              <a:gd name="connsiteY79" fmla="*/ 0 h 6857999"/>
              <a:gd name="connsiteX0" fmla="*/ 0 w 8733721"/>
              <a:gd name="connsiteY0" fmla="*/ 0 h 6857999"/>
              <a:gd name="connsiteX1" fmla="*/ 961321 w 8733721"/>
              <a:gd name="connsiteY1" fmla="*/ 0 h 6857999"/>
              <a:gd name="connsiteX2" fmla="*/ 2920621 w 8733721"/>
              <a:gd name="connsiteY2" fmla="*/ 0 h 6857999"/>
              <a:gd name="connsiteX3" fmla="*/ 8733721 w 8733721"/>
              <a:gd name="connsiteY3" fmla="*/ 0 h 6857999"/>
              <a:gd name="connsiteX4" fmla="*/ 8733721 w 8733721"/>
              <a:gd name="connsiteY4" fmla="*/ 2 h 6857999"/>
              <a:gd name="connsiteX5" fmla="*/ 8236175 w 8733721"/>
              <a:gd name="connsiteY5" fmla="*/ 2 h 6857999"/>
              <a:gd name="connsiteX6" fmla="*/ 8231178 w 8733721"/>
              <a:gd name="connsiteY6" fmla="*/ 14562 h 6857999"/>
              <a:gd name="connsiteX7" fmla="*/ 8234773 w 8733721"/>
              <a:gd name="connsiteY7" fmla="*/ 59077 h 6857999"/>
              <a:gd name="connsiteX8" fmla="*/ 8227623 w 8733721"/>
              <a:gd name="connsiteY8" fmla="*/ 107668 h 6857999"/>
              <a:gd name="connsiteX9" fmla="*/ 8246150 w 8733721"/>
              <a:gd name="connsiteY9" fmla="*/ 246136 h 6857999"/>
              <a:gd name="connsiteX10" fmla="*/ 8224308 w 8733721"/>
              <a:gd name="connsiteY10" fmla="*/ 372908 h 6857999"/>
              <a:gd name="connsiteX11" fmla="*/ 8221687 w 8733721"/>
              <a:gd name="connsiteY11" fmla="*/ 450607 h 6857999"/>
              <a:gd name="connsiteX12" fmla="*/ 8232987 w 8733721"/>
              <a:gd name="connsiteY12" fmla="*/ 812800 h 6857999"/>
              <a:gd name="connsiteX13" fmla="*/ 8241364 w 8733721"/>
              <a:gd name="connsiteY13" fmla="*/ 912727 h 6857999"/>
              <a:gd name="connsiteX14" fmla="*/ 8240165 w 8733721"/>
              <a:gd name="connsiteY14" fmla="*/ 989950 h 6857999"/>
              <a:gd name="connsiteX15" fmla="*/ 8243561 w 8733721"/>
              <a:gd name="connsiteY15" fmla="*/ 1141745 h 6857999"/>
              <a:gd name="connsiteX16" fmla="*/ 8256144 w 8733721"/>
              <a:gd name="connsiteY16" fmla="*/ 1265454 h 6857999"/>
              <a:gd name="connsiteX17" fmla="*/ 8281494 w 8733721"/>
              <a:gd name="connsiteY17" fmla="*/ 1385480 h 6857999"/>
              <a:gd name="connsiteX18" fmla="*/ 8297877 w 8733721"/>
              <a:gd name="connsiteY18" fmla="*/ 1458060 h 6857999"/>
              <a:gd name="connsiteX19" fmla="*/ 8315502 w 8733721"/>
              <a:gd name="connsiteY19" fmla="*/ 1513175 h 6857999"/>
              <a:gd name="connsiteX20" fmla="*/ 8342335 w 8733721"/>
              <a:gd name="connsiteY20" fmla="*/ 1570809 h 6857999"/>
              <a:gd name="connsiteX21" fmla="*/ 8324762 w 8733721"/>
              <a:gd name="connsiteY21" fmla="*/ 1632434 h 6857999"/>
              <a:gd name="connsiteX22" fmla="*/ 8319231 w 8733721"/>
              <a:gd name="connsiteY22" fmla="*/ 1742490 h 6857999"/>
              <a:gd name="connsiteX23" fmla="*/ 8343694 w 8733721"/>
              <a:gd name="connsiteY23" fmla="*/ 1812272 h 6857999"/>
              <a:gd name="connsiteX24" fmla="*/ 8379488 w 8733721"/>
              <a:gd name="connsiteY24" fmla="*/ 1856766 h 6857999"/>
              <a:gd name="connsiteX25" fmla="*/ 8385055 w 8733721"/>
              <a:gd name="connsiteY25" fmla="*/ 1923433 h 6857999"/>
              <a:gd name="connsiteX26" fmla="*/ 8386906 w 8733721"/>
              <a:gd name="connsiteY26" fmla="*/ 1972204 h 6857999"/>
              <a:gd name="connsiteX27" fmla="*/ 8386681 w 8733721"/>
              <a:gd name="connsiteY27" fmla="*/ 2066205 h 6857999"/>
              <a:gd name="connsiteX28" fmla="*/ 8380052 w 8733721"/>
              <a:gd name="connsiteY28" fmla="*/ 2227417 h 6857999"/>
              <a:gd name="connsiteX29" fmla="*/ 8374483 w 8733721"/>
              <a:gd name="connsiteY29" fmla="*/ 2510933 h 6857999"/>
              <a:gd name="connsiteX30" fmla="*/ 8375191 w 8733721"/>
              <a:gd name="connsiteY30" fmla="*/ 2741866 h 6857999"/>
              <a:gd name="connsiteX31" fmla="*/ 8384389 w 8733721"/>
              <a:gd name="connsiteY31" fmla="*/ 2864935 h 6857999"/>
              <a:gd name="connsiteX32" fmla="*/ 8391822 w 8733721"/>
              <a:gd name="connsiteY32" fmla="*/ 2950807 h 6857999"/>
              <a:gd name="connsiteX33" fmla="*/ 8378111 w 8733721"/>
              <a:gd name="connsiteY33" fmla="*/ 2978246 h 6857999"/>
              <a:gd name="connsiteX34" fmla="*/ 8375025 w 8733721"/>
              <a:gd name="connsiteY34" fmla="*/ 2995916 h 6857999"/>
              <a:gd name="connsiteX35" fmla="*/ 8366764 w 8733721"/>
              <a:gd name="connsiteY35" fmla="*/ 2998648 h 6857999"/>
              <a:gd name="connsiteX36" fmla="*/ 8356827 w 8733721"/>
              <a:gd name="connsiteY36" fmla="*/ 3023630 h 6857999"/>
              <a:gd name="connsiteX37" fmla="*/ 8348883 w 8733721"/>
              <a:gd name="connsiteY37" fmla="*/ 3096975 h 6857999"/>
              <a:gd name="connsiteX38" fmla="*/ 8331320 w 8733721"/>
              <a:gd name="connsiteY38" fmla="*/ 3216657 h 6857999"/>
              <a:gd name="connsiteX39" fmla="*/ 8334250 w 8733721"/>
              <a:gd name="connsiteY39" fmla="*/ 3310980 h 6857999"/>
              <a:gd name="connsiteX40" fmla="*/ 8323018 w 8733721"/>
              <a:gd name="connsiteY40" fmla="*/ 3344725 h 6857999"/>
              <a:gd name="connsiteX41" fmla="*/ 8312317 w 8733721"/>
              <a:gd name="connsiteY41" fmla="*/ 3393250 h 6857999"/>
              <a:gd name="connsiteX42" fmla="*/ 8299110 w 8733721"/>
              <a:gd name="connsiteY42" fmla="*/ 3514536 h 6857999"/>
              <a:gd name="connsiteX43" fmla="*/ 8279421 w 8733721"/>
              <a:gd name="connsiteY43" fmla="*/ 3686149 h 6857999"/>
              <a:gd name="connsiteX44" fmla="*/ 8273021 w 8733721"/>
              <a:gd name="connsiteY44" fmla="*/ 3692208 h 6857999"/>
              <a:gd name="connsiteX45" fmla="*/ 8260968 w 8733721"/>
              <a:gd name="connsiteY45" fmla="*/ 3776022 h 6857999"/>
              <a:gd name="connsiteX46" fmla="*/ 8209415 w 8733721"/>
              <a:gd name="connsiteY46" fmla="*/ 4060536 h 6857999"/>
              <a:gd name="connsiteX47" fmla="*/ 8203359 w 8733721"/>
              <a:gd name="connsiteY47" fmla="*/ 4222149 h 6857999"/>
              <a:gd name="connsiteX48" fmla="*/ 8197502 w 8733721"/>
              <a:gd name="connsiteY48" fmla="*/ 4364683 h 6857999"/>
              <a:gd name="connsiteX49" fmla="*/ 8189960 w 8733721"/>
              <a:gd name="connsiteY49" fmla="*/ 4462471 h 6857999"/>
              <a:gd name="connsiteX50" fmla="*/ 8175156 w 8733721"/>
              <a:gd name="connsiteY50" fmla="*/ 4574052 h 6857999"/>
              <a:gd name="connsiteX51" fmla="*/ 8127583 w 8733721"/>
              <a:gd name="connsiteY51" fmla="*/ 4649885 h 6857999"/>
              <a:gd name="connsiteX52" fmla="*/ 8086875 w 8733721"/>
              <a:gd name="connsiteY52" fmla="*/ 4799019 h 6857999"/>
              <a:gd name="connsiteX53" fmla="*/ 8071779 w 8733721"/>
              <a:gd name="connsiteY53" fmla="*/ 4849614 h 6857999"/>
              <a:gd name="connsiteX54" fmla="*/ 8046521 w 8733721"/>
              <a:gd name="connsiteY54" fmla="*/ 4919971 h 6857999"/>
              <a:gd name="connsiteX55" fmla="*/ 7999171 w 8733721"/>
              <a:gd name="connsiteY55" fmla="*/ 5010766 h 6857999"/>
              <a:gd name="connsiteX56" fmla="*/ 7974494 w 8733721"/>
              <a:gd name="connsiteY56" fmla="*/ 5088190 h 6857999"/>
              <a:gd name="connsiteX57" fmla="*/ 7960017 w 8733721"/>
              <a:gd name="connsiteY57" fmla="*/ 5143922 h 6857999"/>
              <a:gd name="connsiteX58" fmla="*/ 7940570 w 8733721"/>
              <a:gd name="connsiteY58" fmla="*/ 5284346 h 6857999"/>
              <a:gd name="connsiteX59" fmla="*/ 7923844 w 8733721"/>
              <a:gd name="connsiteY59" fmla="*/ 5390948 h 6857999"/>
              <a:gd name="connsiteX60" fmla="*/ 7905061 w 8733721"/>
              <a:gd name="connsiteY60" fmla="*/ 5470854 h 6857999"/>
              <a:gd name="connsiteX61" fmla="*/ 7900574 w 8733721"/>
              <a:gd name="connsiteY61" fmla="*/ 5529643 h 6857999"/>
              <a:gd name="connsiteX62" fmla="*/ 7889879 w 8733721"/>
              <a:gd name="connsiteY62" fmla="*/ 5597292 h 6857999"/>
              <a:gd name="connsiteX63" fmla="*/ 7881533 w 8733721"/>
              <a:gd name="connsiteY63" fmla="*/ 5608899 h 6857999"/>
              <a:gd name="connsiteX64" fmla="*/ 7866845 w 8733721"/>
              <a:gd name="connsiteY64" fmla="*/ 5684911 h 6857999"/>
              <a:gd name="connsiteX65" fmla="*/ 7866707 w 8733721"/>
              <a:gd name="connsiteY65" fmla="*/ 5755776 h 6857999"/>
              <a:gd name="connsiteX66" fmla="*/ 7858630 w 8733721"/>
              <a:gd name="connsiteY66" fmla="*/ 5889599 h 6857999"/>
              <a:gd name="connsiteX67" fmla="*/ 7862852 w 8733721"/>
              <a:gd name="connsiteY67" fmla="*/ 5989744 h 6857999"/>
              <a:gd name="connsiteX68" fmla="*/ 7834617 w 8733721"/>
              <a:gd name="connsiteY68" fmla="*/ 6084926 h 6857999"/>
              <a:gd name="connsiteX69" fmla="*/ 7830440 w 8733721"/>
              <a:gd name="connsiteY69" fmla="*/ 6346549 h 6857999"/>
              <a:gd name="connsiteX70" fmla="*/ 7828988 w 8733721"/>
              <a:gd name="connsiteY70" fmla="*/ 6527527 h 6857999"/>
              <a:gd name="connsiteX71" fmla="*/ 7833220 w 8733721"/>
              <a:gd name="connsiteY71" fmla="*/ 6627129 h 6857999"/>
              <a:gd name="connsiteX72" fmla="*/ 7833451 w 8733721"/>
              <a:gd name="connsiteY72" fmla="*/ 6694819 h 6857999"/>
              <a:gd name="connsiteX73" fmla="*/ 7859394 w 8733721"/>
              <a:gd name="connsiteY73" fmla="*/ 6765445 h 6857999"/>
              <a:gd name="connsiteX74" fmla="*/ 7866873 w 8733721"/>
              <a:gd name="connsiteY74" fmla="*/ 6844697 h 6857999"/>
              <a:gd name="connsiteX75" fmla="*/ 7868076 w 8733721"/>
              <a:gd name="connsiteY75" fmla="*/ 6857999 h 6857999"/>
              <a:gd name="connsiteX76" fmla="*/ 2920621 w 8733721"/>
              <a:gd name="connsiteY76" fmla="*/ 6857999 h 6857999"/>
              <a:gd name="connsiteX77" fmla="*/ 961321 w 8733721"/>
              <a:gd name="connsiteY77" fmla="*/ 6857999 h 6857999"/>
              <a:gd name="connsiteX78" fmla="*/ 0 w 8733721"/>
              <a:gd name="connsiteY78" fmla="*/ 6857999 h 6857999"/>
              <a:gd name="connsiteX79" fmla="*/ 0 w 8733721"/>
              <a:gd name="connsiteY79" fmla="*/ 0 h 6857999"/>
              <a:gd name="connsiteX0" fmla="*/ 0 w 8733721"/>
              <a:gd name="connsiteY0" fmla="*/ 0 h 6857999"/>
              <a:gd name="connsiteX1" fmla="*/ 961321 w 8733721"/>
              <a:gd name="connsiteY1" fmla="*/ 0 h 6857999"/>
              <a:gd name="connsiteX2" fmla="*/ 2920621 w 8733721"/>
              <a:gd name="connsiteY2" fmla="*/ 0 h 6857999"/>
              <a:gd name="connsiteX3" fmla="*/ 8733721 w 8733721"/>
              <a:gd name="connsiteY3" fmla="*/ 0 h 6857999"/>
              <a:gd name="connsiteX4" fmla="*/ 8733721 w 8733721"/>
              <a:gd name="connsiteY4" fmla="*/ 2 h 6857999"/>
              <a:gd name="connsiteX5" fmla="*/ 8236175 w 8733721"/>
              <a:gd name="connsiteY5" fmla="*/ 2 h 6857999"/>
              <a:gd name="connsiteX6" fmla="*/ 8231178 w 8733721"/>
              <a:gd name="connsiteY6" fmla="*/ 14562 h 6857999"/>
              <a:gd name="connsiteX7" fmla="*/ 8234773 w 8733721"/>
              <a:gd name="connsiteY7" fmla="*/ 59077 h 6857999"/>
              <a:gd name="connsiteX8" fmla="*/ 8227623 w 8733721"/>
              <a:gd name="connsiteY8" fmla="*/ 107668 h 6857999"/>
              <a:gd name="connsiteX9" fmla="*/ 8246150 w 8733721"/>
              <a:gd name="connsiteY9" fmla="*/ 246136 h 6857999"/>
              <a:gd name="connsiteX10" fmla="*/ 8224308 w 8733721"/>
              <a:gd name="connsiteY10" fmla="*/ 372908 h 6857999"/>
              <a:gd name="connsiteX11" fmla="*/ 8221687 w 8733721"/>
              <a:gd name="connsiteY11" fmla="*/ 450607 h 6857999"/>
              <a:gd name="connsiteX12" fmla="*/ 8232987 w 8733721"/>
              <a:gd name="connsiteY12" fmla="*/ 812800 h 6857999"/>
              <a:gd name="connsiteX13" fmla="*/ 8241364 w 8733721"/>
              <a:gd name="connsiteY13" fmla="*/ 912727 h 6857999"/>
              <a:gd name="connsiteX14" fmla="*/ 8240165 w 8733721"/>
              <a:gd name="connsiteY14" fmla="*/ 989950 h 6857999"/>
              <a:gd name="connsiteX15" fmla="*/ 8243561 w 8733721"/>
              <a:gd name="connsiteY15" fmla="*/ 1141745 h 6857999"/>
              <a:gd name="connsiteX16" fmla="*/ 8256144 w 8733721"/>
              <a:gd name="connsiteY16" fmla="*/ 1265454 h 6857999"/>
              <a:gd name="connsiteX17" fmla="*/ 8281494 w 8733721"/>
              <a:gd name="connsiteY17" fmla="*/ 1385480 h 6857999"/>
              <a:gd name="connsiteX18" fmla="*/ 8297877 w 8733721"/>
              <a:gd name="connsiteY18" fmla="*/ 1458060 h 6857999"/>
              <a:gd name="connsiteX19" fmla="*/ 8315502 w 8733721"/>
              <a:gd name="connsiteY19" fmla="*/ 1513175 h 6857999"/>
              <a:gd name="connsiteX20" fmla="*/ 8342335 w 8733721"/>
              <a:gd name="connsiteY20" fmla="*/ 1570809 h 6857999"/>
              <a:gd name="connsiteX21" fmla="*/ 8324762 w 8733721"/>
              <a:gd name="connsiteY21" fmla="*/ 1632434 h 6857999"/>
              <a:gd name="connsiteX22" fmla="*/ 8319231 w 8733721"/>
              <a:gd name="connsiteY22" fmla="*/ 1742490 h 6857999"/>
              <a:gd name="connsiteX23" fmla="*/ 8343694 w 8733721"/>
              <a:gd name="connsiteY23" fmla="*/ 1812272 h 6857999"/>
              <a:gd name="connsiteX24" fmla="*/ 8379488 w 8733721"/>
              <a:gd name="connsiteY24" fmla="*/ 1856766 h 6857999"/>
              <a:gd name="connsiteX25" fmla="*/ 8385055 w 8733721"/>
              <a:gd name="connsiteY25" fmla="*/ 1923433 h 6857999"/>
              <a:gd name="connsiteX26" fmla="*/ 8386906 w 8733721"/>
              <a:gd name="connsiteY26" fmla="*/ 1972204 h 6857999"/>
              <a:gd name="connsiteX27" fmla="*/ 8386681 w 8733721"/>
              <a:gd name="connsiteY27" fmla="*/ 2066205 h 6857999"/>
              <a:gd name="connsiteX28" fmla="*/ 8380052 w 8733721"/>
              <a:gd name="connsiteY28" fmla="*/ 2227417 h 6857999"/>
              <a:gd name="connsiteX29" fmla="*/ 8374483 w 8733721"/>
              <a:gd name="connsiteY29" fmla="*/ 2510933 h 6857999"/>
              <a:gd name="connsiteX30" fmla="*/ 8375191 w 8733721"/>
              <a:gd name="connsiteY30" fmla="*/ 2741866 h 6857999"/>
              <a:gd name="connsiteX31" fmla="*/ 8384389 w 8733721"/>
              <a:gd name="connsiteY31" fmla="*/ 2864935 h 6857999"/>
              <a:gd name="connsiteX32" fmla="*/ 8391822 w 8733721"/>
              <a:gd name="connsiteY32" fmla="*/ 2950807 h 6857999"/>
              <a:gd name="connsiteX33" fmla="*/ 8378111 w 8733721"/>
              <a:gd name="connsiteY33" fmla="*/ 2978246 h 6857999"/>
              <a:gd name="connsiteX34" fmla="*/ 8375025 w 8733721"/>
              <a:gd name="connsiteY34" fmla="*/ 2995916 h 6857999"/>
              <a:gd name="connsiteX35" fmla="*/ 8366764 w 8733721"/>
              <a:gd name="connsiteY35" fmla="*/ 2998648 h 6857999"/>
              <a:gd name="connsiteX36" fmla="*/ 8356827 w 8733721"/>
              <a:gd name="connsiteY36" fmla="*/ 3023630 h 6857999"/>
              <a:gd name="connsiteX37" fmla="*/ 8348883 w 8733721"/>
              <a:gd name="connsiteY37" fmla="*/ 3096975 h 6857999"/>
              <a:gd name="connsiteX38" fmla="*/ 8331320 w 8733721"/>
              <a:gd name="connsiteY38" fmla="*/ 3216657 h 6857999"/>
              <a:gd name="connsiteX39" fmla="*/ 8334250 w 8733721"/>
              <a:gd name="connsiteY39" fmla="*/ 3310980 h 6857999"/>
              <a:gd name="connsiteX40" fmla="*/ 8323018 w 8733721"/>
              <a:gd name="connsiteY40" fmla="*/ 3344725 h 6857999"/>
              <a:gd name="connsiteX41" fmla="*/ 8312317 w 8733721"/>
              <a:gd name="connsiteY41" fmla="*/ 3393250 h 6857999"/>
              <a:gd name="connsiteX42" fmla="*/ 8299110 w 8733721"/>
              <a:gd name="connsiteY42" fmla="*/ 3514536 h 6857999"/>
              <a:gd name="connsiteX43" fmla="*/ 8279421 w 8733721"/>
              <a:gd name="connsiteY43" fmla="*/ 3686149 h 6857999"/>
              <a:gd name="connsiteX44" fmla="*/ 8273021 w 8733721"/>
              <a:gd name="connsiteY44" fmla="*/ 3692208 h 6857999"/>
              <a:gd name="connsiteX45" fmla="*/ 8260968 w 8733721"/>
              <a:gd name="connsiteY45" fmla="*/ 3776022 h 6857999"/>
              <a:gd name="connsiteX46" fmla="*/ 8209415 w 8733721"/>
              <a:gd name="connsiteY46" fmla="*/ 4060536 h 6857999"/>
              <a:gd name="connsiteX47" fmla="*/ 8203359 w 8733721"/>
              <a:gd name="connsiteY47" fmla="*/ 4222149 h 6857999"/>
              <a:gd name="connsiteX48" fmla="*/ 8197502 w 8733721"/>
              <a:gd name="connsiteY48" fmla="*/ 4364683 h 6857999"/>
              <a:gd name="connsiteX49" fmla="*/ 8189960 w 8733721"/>
              <a:gd name="connsiteY49" fmla="*/ 4462471 h 6857999"/>
              <a:gd name="connsiteX50" fmla="*/ 8157285 w 8733721"/>
              <a:gd name="connsiteY50" fmla="*/ 4526395 h 6857999"/>
              <a:gd name="connsiteX51" fmla="*/ 8127583 w 8733721"/>
              <a:gd name="connsiteY51" fmla="*/ 4649885 h 6857999"/>
              <a:gd name="connsiteX52" fmla="*/ 8086875 w 8733721"/>
              <a:gd name="connsiteY52" fmla="*/ 4799019 h 6857999"/>
              <a:gd name="connsiteX53" fmla="*/ 8071779 w 8733721"/>
              <a:gd name="connsiteY53" fmla="*/ 4849614 h 6857999"/>
              <a:gd name="connsiteX54" fmla="*/ 8046521 w 8733721"/>
              <a:gd name="connsiteY54" fmla="*/ 4919971 h 6857999"/>
              <a:gd name="connsiteX55" fmla="*/ 7999171 w 8733721"/>
              <a:gd name="connsiteY55" fmla="*/ 5010766 h 6857999"/>
              <a:gd name="connsiteX56" fmla="*/ 7974494 w 8733721"/>
              <a:gd name="connsiteY56" fmla="*/ 5088190 h 6857999"/>
              <a:gd name="connsiteX57" fmla="*/ 7960017 w 8733721"/>
              <a:gd name="connsiteY57" fmla="*/ 5143922 h 6857999"/>
              <a:gd name="connsiteX58" fmla="*/ 7940570 w 8733721"/>
              <a:gd name="connsiteY58" fmla="*/ 5284346 h 6857999"/>
              <a:gd name="connsiteX59" fmla="*/ 7923844 w 8733721"/>
              <a:gd name="connsiteY59" fmla="*/ 5390948 h 6857999"/>
              <a:gd name="connsiteX60" fmla="*/ 7905061 w 8733721"/>
              <a:gd name="connsiteY60" fmla="*/ 5470854 h 6857999"/>
              <a:gd name="connsiteX61" fmla="*/ 7900574 w 8733721"/>
              <a:gd name="connsiteY61" fmla="*/ 5529643 h 6857999"/>
              <a:gd name="connsiteX62" fmla="*/ 7889879 w 8733721"/>
              <a:gd name="connsiteY62" fmla="*/ 5597292 h 6857999"/>
              <a:gd name="connsiteX63" fmla="*/ 7881533 w 8733721"/>
              <a:gd name="connsiteY63" fmla="*/ 5608899 h 6857999"/>
              <a:gd name="connsiteX64" fmla="*/ 7866845 w 8733721"/>
              <a:gd name="connsiteY64" fmla="*/ 5684911 h 6857999"/>
              <a:gd name="connsiteX65" fmla="*/ 7866707 w 8733721"/>
              <a:gd name="connsiteY65" fmla="*/ 5755776 h 6857999"/>
              <a:gd name="connsiteX66" fmla="*/ 7858630 w 8733721"/>
              <a:gd name="connsiteY66" fmla="*/ 5889599 h 6857999"/>
              <a:gd name="connsiteX67" fmla="*/ 7862852 w 8733721"/>
              <a:gd name="connsiteY67" fmla="*/ 5989744 h 6857999"/>
              <a:gd name="connsiteX68" fmla="*/ 7834617 w 8733721"/>
              <a:gd name="connsiteY68" fmla="*/ 6084926 h 6857999"/>
              <a:gd name="connsiteX69" fmla="*/ 7830440 w 8733721"/>
              <a:gd name="connsiteY69" fmla="*/ 6346549 h 6857999"/>
              <a:gd name="connsiteX70" fmla="*/ 7828988 w 8733721"/>
              <a:gd name="connsiteY70" fmla="*/ 6527527 h 6857999"/>
              <a:gd name="connsiteX71" fmla="*/ 7833220 w 8733721"/>
              <a:gd name="connsiteY71" fmla="*/ 6627129 h 6857999"/>
              <a:gd name="connsiteX72" fmla="*/ 7833451 w 8733721"/>
              <a:gd name="connsiteY72" fmla="*/ 6694819 h 6857999"/>
              <a:gd name="connsiteX73" fmla="*/ 7859394 w 8733721"/>
              <a:gd name="connsiteY73" fmla="*/ 6765445 h 6857999"/>
              <a:gd name="connsiteX74" fmla="*/ 7866873 w 8733721"/>
              <a:gd name="connsiteY74" fmla="*/ 6844697 h 6857999"/>
              <a:gd name="connsiteX75" fmla="*/ 7868076 w 8733721"/>
              <a:gd name="connsiteY75" fmla="*/ 6857999 h 6857999"/>
              <a:gd name="connsiteX76" fmla="*/ 2920621 w 8733721"/>
              <a:gd name="connsiteY76" fmla="*/ 6857999 h 6857999"/>
              <a:gd name="connsiteX77" fmla="*/ 961321 w 8733721"/>
              <a:gd name="connsiteY77" fmla="*/ 6857999 h 6857999"/>
              <a:gd name="connsiteX78" fmla="*/ 0 w 8733721"/>
              <a:gd name="connsiteY78" fmla="*/ 6857999 h 6857999"/>
              <a:gd name="connsiteX79" fmla="*/ 0 w 8733721"/>
              <a:gd name="connsiteY79" fmla="*/ 0 h 6857999"/>
              <a:gd name="connsiteX0" fmla="*/ 0 w 8733721"/>
              <a:gd name="connsiteY0" fmla="*/ 0 h 6857999"/>
              <a:gd name="connsiteX1" fmla="*/ 961321 w 8733721"/>
              <a:gd name="connsiteY1" fmla="*/ 0 h 6857999"/>
              <a:gd name="connsiteX2" fmla="*/ 2920621 w 8733721"/>
              <a:gd name="connsiteY2" fmla="*/ 0 h 6857999"/>
              <a:gd name="connsiteX3" fmla="*/ 8733721 w 8733721"/>
              <a:gd name="connsiteY3" fmla="*/ 0 h 6857999"/>
              <a:gd name="connsiteX4" fmla="*/ 8236175 w 8733721"/>
              <a:gd name="connsiteY4" fmla="*/ 2 h 6857999"/>
              <a:gd name="connsiteX5" fmla="*/ 8231178 w 8733721"/>
              <a:gd name="connsiteY5" fmla="*/ 14562 h 6857999"/>
              <a:gd name="connsiteX6" fmla="*/ 8234773 w 8733721"/>
              <a:gd name="connsiteY6" fmla="*/ 59077 h 6857999"/>
              <a:gd name="connsiteX7" fmla="*/ 8227623 w 8733721"/>
              <a:gd name="connsiteY7" fmla="*/ 107668 h 6857999"/>
              <a:gd name="connsiteX8" fmla="*/ 8246150 w 8733721"/>
              <a:gd name="connsiteY8" fmla="*/ 246136 h 6857999"/>
              <a:gd name="connsiteX9" fmla="*/ 8224308 w 8733721"/>
              <a:gd name="connsiteY9" fmla="*/ 372908 h 6857999"/>
              <a:gd name="connsiteX10" fmla="*/ 8221687 w 8733721"/>
              <a:gd name="connsiteY10" fmla="*/ 450607 h 6857999"/>
              <a:gd name="connsiteX11" fmla="*/ 8232987 w 8733721"/>
              <a:gd name="connsiteY11" fmla="*/ 812800 h 6857999"/>
              <a:gd name="connsiteX12" fmla="*/ 8241364 w 8733721"/>
              <a:gd name="connsiteY12" fmla="*/ 912727 h 6857999"/>
              <a:gd name="connsiteX13" fmla="*/ 8240165 w 8733721"/>
              <a:gd name="connsiteY13" fmla="*/ 989950 h 6857999"/>
              <a:gd name="connsiteX14" fmla="*/ 8243561 w 8733721"/>
              <a:gd name="connsiteY14" fmla="*/ 1141745 h 6857999"/>
              <a:gd name="connsiteX15" fmla="*/ 8256144 w 8733721"/>
              <a:gd name="connsiteY15" fmla="*/ 1265454 h 6857999"/>
              <a:gd name="connsiteX16" fmla="*/ 8281494 w 8733721"/>
              <a:gd name="connsiteY16" fmla="*/ 1385480 h 6857999"/>
              <a:gd name="connsiteX17" fmla="*/ 8297877 w 8733721"/>
              <a:gd name="connsiteY17" fmla="*/ 1458060 h 6857999"/>
              <a:gd name="connsiteX18" fmla="*/ 8315502 w 8733721"/>
              <a:gd name="connsiteY18" fmla="*/ 1513175 h 6857999"/>
              <a:gd name="connsiteX19" fmla="*/ 8342335 w 8733721"/>
              <a:gd name="connsiteY19" fmla="*/ 1570809 h 6857999"/>
              <a:gd name="connsiteX20" fmla="*/ 8324762 w 8733721"/>
              <a:gd name="connsiteY20" fmla="*/ 1632434 h 6857999"/>
              <a:gd name="connsiteX21" fmla="*/ 8319231 w 8733721"/>
              <a:gd name="connsiteY21" fmla="*/ 1742490 h 6857999"/>
              <a:gd name="connsiteX22" fmla="*/ 8343694 w 8733721"/>
              <a:gd name="connsiteY22" fmla="*/ 1812272 h 6857999"/>
              <a:gd name="connsiteX23" fmla="*/ 8379488 w 8733721"/>
              <a:gd name="connsiteY23" fmla="*/ 1856766 h 6857999"/>
              <a:gd name="connsiteX24" fmla="*/ 8385055 w 8733721"/>
              <a:gd name="connsiteY24" fmla="*/ 1923433 h 6857999"/>
              <a:gd name="connsiteX25" fmla="*/ 8386906 w 8733721"/>
              <a:gd name="connsiteY25" fmla="*/ 1972204 h 6857999"/>
              <a:gd name="connsiteX26" fmla="*/ 8386681 w 8733721"/>
              <a:gd name="connsiteY26" fmla="*/ 2066205 h 6857999"/>
              <a:gd name="connsiteX27" fmla="*/ 8380052 w 8733721"/>
              <a:gd name="connsiteY27" fmla="*/ 2227417 h 6857999"/>
              <a:gd name="connsiteX28" fmla="*/ 8374483 w 8733721"/>
              <a:gd name="connsiteY28" fmla="*/ 2510933 h 6857999"/>
              <a:gd name="connsiteX29" fmla="*/ 8375191 w 8733721"/>
              <a:gd name="connsiteY29" fmla="*/ 2741866 h 6857999"/>
              <a:gd name="connsiteX30" fmla="*/ 8384389 w 8733721"/>
              <a:gd name="connsiteY30" fmla="*/ 2864935 h 6857999"/>
              <a:gd name="connsiteX31" fmla="*/ 8391822 w 8733721"/>
              <a:gd name="connsiteY31" fmla="*/ 2950807 h 6857999"/>
              <a:gd name="connsiteX32" fmla="*/ 8378111 w 8733721"/>
              <a:gd name="connsiteY32" fmla="*/ 2978246 h 6857999"/>
              <a:gd name="connsiteX33" fmla="*/ 8375025 w 8733721"/>
              <a:gd name="connsiteY33" fmla="*/ 2995916 h 6857999"/>
              <a:gd name="connsiteX34" fmla="*/ 8366764 w 8733721"/>
              <a:gd name="connsiteY34" fmla="*/ 2998648 h 6857999"/>
              <a:gd name="connsiteX35" fmla="*/ 8356827 w 8733721"/>
              <a:gd name="connsiteY35" fmla="*/ 3023630 h 6857999"/>
              <a:gd name="connsiteX36" fmla="*/ 8348883 w 8733721"/>
              <a:gd name="connsiteY36" fmla="*/ 3096975 h 6857999"/>
              <a:gd name="connsiteX37" fmla="*/ 8331320 w 8733721"/>
              <a:gd name="connsiteY37" fmla="*/ 3216657 h 6857999"/>
              <a:gd name="connsiteX38" fmla="*/ 8334250 w 8733721"/>
              <a:gd name="connsiteY38" fmla="*/ 3310980 h 6857999"/>
              <a:gd name="connsiteX39" fmla="*/ 8323018 w 8733721"/>
              <a:gd name="connsiteY39" fmla="*/ 3344725 h 6857999"/>
              <a:gd name="connsiteX40" fmla="*/ 8312317 w 8733721"/>
              <a:gd name="connsiteY40" fmla="*/ 3393250 h 6857999"/>
              <a:gd name="connsiteX41" fmla="*/ 8299110 w 8733721"/>
              <a:gd name="connsiteY41" fmla="*/ 3514536 h 6857999"/>
              <a:gd name="connsiteX42" fmla="*/ 8279421 w 8733721"/>
              <a:gd name="connsiteY42" fmla="*/ 3686149 h 6857999"/>
              <a:gd name="connsiteX43" fmla="*/ 8273021 w 8733721"/>
              <a:gd name="connsiteY43" fmla="*/ 3692208 h 6857999"/>
              <a:gd name="connsiteX44" fmla="*/ 8260968 w 8733721"/>
              <a:gd name="connsiteY44" fmla="*/ 3776022 h 6857999"/>
              <a:gd name="connsiteX45" fmla="*/ 8209415 w 8733721"/>
              <a:gd name="connsiteY45" fmla="*/ 4060536 h 6857999"/>
              <a:gd name="connsiteX46" fmla="*/ 8203359 w 8733721"/>
              <a:gd name="connsiteY46" fmla="*/ 4222149 h 6857999"/>
              <a:gd name="connsiteX47" fmla="*/ 8197502 w 8733721"/>
              <a:gd name="connsiteY47" fmla="*/ 4364683 h 6857999"/>
              <a:gd name="connsiteX48" fmla="*/ 8189960 w 8733721"/>
              <a:gd name="connsiteY48" fmla="*/ 4462471 h 6857999"/>
              <a:gd name="connsiteX49" fmla="*/ 8157285 w 8733721"/>
              <a:gd name="connsiteY49" fmla="*/ 4526395 h 6857999"/>
              <a:gd name="connsiteX50" fmla="*/ 8127583 w 8733721"/>
              <a:gd name="connsiteY50" fmla="*/ 4649885 h 6857999"/>
              <a:gd name="connsiteX51" fmla="*/ 8086875 w 8733721"/>
              <a:gd name="connsiteY51" fmla="*/ 4799019 h 6857999"/>
              <a:gd name="connsiteX52" fmla="*/ 8071779 w 8733721"/>
              <a:gd name="connsiteY52" fmla="*/ 4849614 h 6857999"/>
              <a:gd name="connsiteX53" fmla="*/ 8046521 w 8733721"/>
              <a:gd name="connsiteY53" fmla="*/ 4919971 h 6857999"/>
              <a:gd name="connsiteX54" fmla="*/ 7999171 w 8733721"/>
              <a:gd name="connsiteY54" fmla="*/ 5010766 h 6857999"/>
              <a:gd name="connsiteX55" fmla="*/ 7974494 w 8733721"/>
              <a:gd name="connsiteY55" fmla="*/ 5088190 h 6857999"/>
              <a:gd name="connsiteX56" fmla="*/ 7960017 w 8733721"/>
              <a:gd name="connsiteY56" fmla="*/ 5143922 h 6857999"/>
              <a:gd name="connsiteX57" fmla="*/ 7940570 w 8733721"/>
              <a:gd name="connsiteY57" fmla="*/ 5284346 h 6857999"/>
              <a:gd name="connsiteX58" fmla="*/ 7923844 w 8733721"/>
              <a:gd name="connsiteY58" fmla="*/ 5390948 h 6857999"/>
              <a:gd name="connsiteX59" fmla="*/ 7905061 w 8733721"/>
              <a:gd name="connsiteY59" fmla="*/ 5470854 h 6857999"/>
              <a:gd name="connsiteX60" fmla="*/ 7900574 w 8733721"/>
              <a:gd name="connsiteY60" fmla="*/ 5529643 h 6857999"/>
              <a:gd name="connsiteX61" fmla="*/ 7889879 w 8733721"/>
              <a:gd name="connsiteY61" fmla="*/ 5597292 h 6857999"/>
              <a:gd name="connsiteX62" fmla="*/ 7881533 w 8733721"/>
              <a:gd name="connsiteY62" fmla="*/ 5608899 h 6857999"/>
              <a:gd name="connsiteX63" fmla="*/ 7866845 w 8733721"/>
              <a:gd name="connsiteY63" fmla="*/ 5684911 h 6857999"/>
              <a:gd name="connsiteX64" fmla="*/ 7866707 w 8733721"/>
              <a:gd name="connsiteY64" fmla="*/ 5755776 h 6857999"/>
              <a:gd name="connsiteX65" fmla="*/ 7858630 w 8733721"/>
              <a:gd name="connsiteY65" fmla="*/ 5889599 h 6857999"/>
              <a:gd name="connsiteX66" fmla="*/ 7862852 w 8733721"/>
              <a:gd name="connsiteY66" fmla="*/ 5989744 h 6857999"/>
              <a:gd name="connsiteX67" fmla="*/ 7834617 w 8733721"/>
              <a:gd name="connsiteY67" fmla="*/ 6084926 h 6857999"/>
              <a:gd name="connsiteX68" fmla="*/ 7830440 w 8733721"/>
              <a:gd name="connsiteY68" fmla="*/ 6346549 h 6857999"/>
              <a:gd name="connsiteX69" fmla="*/ 7828988 w 8733721"/>
              <a:gd name="connsiteY69" fmla="*/ 6527527 h 6857999"/>
              <a:gd name="connsiteX70" fmla="*/ 7833220 w 8733721"/>
              <a:gd name="connsiteY70" fmla="*/ 6627129 h 6857999"/>
              <a:gd name="connsiteX71" fmla="*/ 7833451 w 8733721"/>
              <a:gd name="connsiteY71" fmla="*/ 6694819 h 6857999"/>
              <a:gd name="connsiteX72" fmla="*/ 7859394 w 8733721"/>
              <a:gd name="connsiteY72" fmla="*/ 6765445 h 6857999"/>
              <a:gd name="connsiteX73" fmla="*/ 7866873 w 8733721"/>
              <a:gd name="connsiteY73" fmla="*/ 6844697 h 6857999"/>
              <a:gd name="connsiteX74" fmla="*/ 7868076 w 8733721"/>
              <a:gd name="connsiteY74" fmla="*/ 6857999 h 6857999"/>
              <a:gd name="connsiteX75" fmla="*/ 2920621 w 8733721"/>
              <a:gd name="connsiteY75" fmla="*/ 6857999 h 6857999"/>
              <a:gd name="connsiteX76" fmla="*/ 961321 w 8733721"/>
              <a:gd name="connsiteY76" fmla="*/ 6857999 h 6857999"/>
              <a:gd name="connsiteX77" fmla="*/ 0 w 8733721"/>
              <a:gd name="connsiteY77" fmla="*/ 6857999 h 6857999"/>
              <a:gd name="connsiteX78" fmla="*/ 0 w 8733721"/>
              <a:gd name="connsiteY78" fmla="*/ 0 h 6857999"/>
              <a:gd name="connsiteX0" fmla="*/ 0 w 8394178"/>
              <a:gd name="connsiteY0" fmla="*/ 0 h 6857999"/>
              <a:gd name="connsiteX1" fmla="*/ 961321 w 8394178"/>
              <a:gd name="connsiteY1" fmla="*/ 0 h 6857999"/>
              <a:gd name="connsiteX2" fmla="*/ 2920621 w 8394178"/>
              <a:gd name="connsiteY2" fmla="*/ 0 h 6857999"/>
              <a:gd name="connsiteX3" fmla="*/ 8236175 w 8394178"/>
              <a:gd name="connsiteY3" fmla="*/ 2 h 6857999"/>
              <a:gd name="connsiteX4" fmla="*/ 8231178 w 8394178"/>
              <a:gd name="connsiteY4" fmla="*/ 14562 h 6857999"/>
              <a:gd name="connsiteX5" fmla="*/ 8234773 w 8394178"/>
              <a:gd name="connsiteY5" fmla="*/ 59077 h 6857999"/>
              <a:gd name="connsiteX6" fmla="*/ 8227623 w 8394178"/>
              <a:gd name="connsiteY6" fmla="*/ 107668 h 6857999"/>
              <a:gd name="connsiteX7" fmla="*/ 8246150 w 8394178"/>
              <a:gd name="connsiteY7" fmla="*/ 246136 h 6857999"/>
              <a:gd name="connsiteX8" fmla="*/ 8224308 w 8394178"/>
              <a:gd name="connsiteY8" fmla="*/ 372908 h 6857999"/>
              <a:gd name="connsiteX9" fmla="*/ 8221687 w 8394178"/>
              <a:gd name="connsiteY9" fmla="*/ 450607 h 6857999"/>
              <a:gd name="connsiteX10" fmla="*/ 8232987 w 8394178"/>
              <a:gd name="connsiteY10" fmla="*/ 812800 h 6857999"/>
              <a:gd name="connsiteX11" fmla="*/ 8241364 w 8394178"/>
              <a:gd name="connsiteY11" fmla="*/ 912727 h 6857999"/>
              <a:gd name="connsiteX12" fmla="*/ 8240165 w 8394178"/>
              <a:gd name="connsiteY12" fmla="*/ 989950 h 6857999"/>
              <a:gd name="connsiteX13" fmla="*/ 8243561 w 8394178"/>
              <a:gd name="connsiteY13" fmla="*/ 1141745 h 6857999"/>
              <a:gd name="connsiteX14" fmla="*/ 8256144 w 8394178"/>
              <a:gd name="connsiteY14" fmla="*/ 1265454 h 6857999"/>
              <a:gd name="connsiteX15" fmla="*/ 8281494 w 8394178"/>
              <a:gd name="connsiteY15" fmla="*/ 1385480 h 6857999"/>
              <a:gd name="connsiteX16" fmla="*/ 8297877 w 8394178"/>
              <a:gd name="connsiteY16" fmla="*/ 1458060 h 6857999"/>
              <a:gd name="connsiteX17" fmla="*/ 8315502 w 8394178"/>
              <a:gd name="connsiteY17" fmla="*/ 1513175 h 6857999"/>
              <a:gd name="connsiteX18" fmla="*/ 8342335 w 8394178"/>
              <a:gd name="connsiteY18" fmla="*/ 1570809 h 6857999"/>
              <a:gd name="connsiteX19" fmla="*/ 8324762 w 8394178"/>
              <a:gd name="connsiteY19" fmla="*/ 1632434 h 6857999"/>
              <a:gd name="connsiteX20" fmla="*/ 8319231 w 8394178"/>
              <a:gd name="connsiteY20" fmla="*/ 1742490 h 6857999"/>
              <a:gd name="connsiteX21" fmla="*/ 8343694 w 8394178"/>
              <a:gd name="connsiteY21" fmla="*/ 1812272 h 6857999"/>
              <a:gd name="connsiteX22" fmla="*/ 8379488 w 8394178"/>
              <a:gd name="connsiteY22" fmla="*/ 1856766 h 6857999"/>
              <a:gd name="connsiteX23" fmla="*/ 8385055 w 8394178"/>
              <a:gd name="connsiteY23" fmla="*/ 1923433 h 6857999"/>
              <a:gd name="connsiteX24" fmla="*/ 8386906 w 8394178"/>
              <a:gd name="connsiteY24" fmla="*/ 1972204 h 6857999"/>
              <a:gd name="connsiteX25" fmla="*/ 8386681 w 8394178"/>
              <a:gd name="connsiteY25" fmla="*/ 2066205 h 6857999"/>
              <a:gd name="connsiteX26" fmla="*/ 8380052 w 8394178"/>
              <a:gd name="connsiteY26" fmla="*/ 2227417 h 6857999"/>
              <a:gd name="connsiteX27" fmla="*/ 8374483 w 8394178"/>
              <a:gd name="connsiteY27" fmla="*/ 2510933 h 6857999"/>
              <a:gd name="connsiteX28" fmla="*/ 8375191 w 8394178"/>
              <a:gd name="connsiteY28" fmla="*/ 2741866 h 6857999"/>
              <a:gd name="connsiteX29" fmla="*/ 8384389 w 8394178"/>
              <a:gd name="connsiteY29" fmla="*/ 2864935 h 6857999"/>
              <a:gd name="connsiteX30" fmla="*/ 8391822 w 8394178"/>
              <a:gd name="connsiteY30" fmla="*/ 2950807 h 6857999"/>
              <a:gd name="connsiteX31" fmla="*/ 8378111 w 8394178"/>
              <a:gd name="connsiteY31" fmla="*/ 2978246 h 6857999"/>
              <a:gd name="connsiteX32" fmla="*/ 8375025 w 8394178"/>
              <a:gd name="connsiteY32" fmla="*/ 2995916 h 6857999"/>
              <a:gd name="connsiteX33" fmla="*/ 8366764 w 8394178"/>
              <a:gd name="connsiteY33" fmla="*/ 2998648 h 6857999"/>
              <a:gd name="connsiteX34" fmla="*/ 8356827 w 8394178"/>
              <a:gd name="connsiteY34" fmla="*/ 3023630 h 6857999"/>
              <a:gd name="connsiteX35" fmla="*/ 8348883 w 8394178"/>
              <a:gd name="connsiteY35" fmla="*/ 3096975 h 6857999"/>
              <a:gd name="connsiteX36" fmla="*/ 8331320 w 8394178"/>
              <a:gd name="connsiteY36" fmla="*/ 3216657 h 6857999"/>
              <a:gd name="connsiteX37" fmla="*/ 8334250 w 8394178"/>
              <a:gd name="connsiteY37" fmla="*/ 3310980 h 6857999"/>
              <a:gd name="connsiteX38" fmla="*/ 8323018 w 8394178"/>
              <a:gd name="connsiteY38" fmla="*/ 3344725 h 6857999"/>
              <a:gd name="connsiteX39" fmla="*/ 8312317 w 8394178"/>
              <a:gd name="connsiteY39" fmla="*/ 3393250 h 6857999"/>
              <a:gd name="connsiteX40" fmla="*/ 8299110 w 8394178"/>
              <a:gd name="connsiteY40" fmla="*/ 3514536 h 6857999"/>
              <a:gd name="connsiteX41" fmla="*/ 8279421 w 8394178"/>
              <a:gd name="connsiteY41" fmla="*/ 3686149 h 6857999"/>
              <a:gd name="connsiteX42" fmla="*/ 8273021 w 8394178"/>
              <a:gd name="connsiteY42" fmla="*/ 3692208 h 6857999"/>
              <a:gd name="connsiteX43" fmla="*/ 8260968 w 8394178"/>
              <a:gd name="connsiteY43" fmla="*/ 3776022 h 6857999"/>
              <a:gd name="connsiteX44" fmla="*/ 8209415 w 8394178"/>
              <a:gd name="connsiteY44" fmla="*/ 4060536 h 6857999"/>
              <a:gd name="connsiteX45" fmla="*/ 8203359 w 8394178"/>
              <a:gd name="connsiteY45" fmla="*/ 4222149 h 6857999"/>
              <a:gd name="connsiteX46" fmla="*/ 8197502 w 8394178"/>
              <a:gd name="connsiteY46" fmla="*/ 4364683 h 6857999"/>
              <a:gd name="connsiteX47" fmla="*/ 8189960 w 8394178"/>
              <a:gd name="connsiteY47" fmla="*/ 4462471 h 6857999"/>
              <a:gd name="connsiteX48" fmla="*/ 8157285 w 8394178"/>
              <a:gd name="connsiteY48" fmla="*/ 4526395 h 6857999"/>
              <a:gd name="connsiteX49" fmla="*/ 8127583 w 8394178"/>
              <a:gd name="connsiteY49" fmla="*/ 4649885 h 6857999"/>
              <a:gd name="connsiteX50" fmla="*/ 8086875 w 8394178"/>
              <a:gd name="connsiteY50" fmla="*/ 4799019 h 6857999"/>
              <a:gd name="connsiteX51" fmla="*/ 8071779 w 8394178"/>
              <a:gd name="connsiteY51" fmla="*/ 4849614 h 6857999"/>
              <a:gd name="connsiteX52" fmla="*/ 8046521 w 8394178"/>
              <a:gd name="connsiteY52" fmla="*/ 4919971 h 6857999"/>
              <a:gd name="connsiteX53" fmla="*/ 7999171 w 8394178"/>
              <a:gd name="connsiteY53" fmla="*/ 5010766 h 6857999"/>
              <a:gd name="connsiteX54" fmla="*/ 7974494 w 8394178"/>
              <a:gd name="connsiteY54" fmla="*/ 5088190 h 6857999"/>
              <a:gd name="connsiteX55" fmla="*/ 7960017 w 8394178"/>
              <a:gd name="connsiteY55" fmla="*/ 5143922 h 6857999"/>
              <a:gd name="connsiteX56" fmla="*/ 7940570 w 8394178"/>
              <a:gd name="connsiteY56" fmla="*/ 5284346 h 6857999"/>
              <a:gd name="connsiteX57" fmla="*/ 7923844 w 8394178"/>
              <a:gd name="connsiteY57" fmla="*/ 5390948 h 6857999"/>
              <a:gd name="connsiteX58" fmla="*/ 7905061 w 8394178"/>
              <a:gd name="connsiteY58" fmla="*/ 5470854 h 6857999"/>
              <a:gd name="connsiteX59" fmla="*/ 7900574 w 8394178"/>
              <a:gd name="connsiteY59" fmla="*/ 5529643 h 6857999"/>
              <a:gd name="connsiteX60" fmla="*/ 7889879 w 8394178"/>
              <a:gd name="connsiteY60" fmla="*/ 5597292 h 6857999"/>
              <a:gd name="connsiteX61" fmla="*/ 7881533 w 8394178"/>
              <a:gd name="connsiteY61" fmla="*/ 5608899 h 6857999"/>
              <a:gd name="connsiteX62" fmla="*/ 7866845 w 8394178"/>
              <a:gd name="connsiteY62" fmla="*/ 5684911 h 6857999"/>
              <a:gd name="connsiteX63" fmla="*/ 7866707 w 8394178"/>
              <a:gd name="connsiteY63" fmla="*/ 5755776 h 6857999"/>
              <a:gd name="connsiteX64" fmla="*/ 7858630 w 8394178"/>
              <a:gd name="connsiteY64" fmla="*/ 5889599 h 6857999"/>
              <a:gd name="connsiteX65" fmla="*/ 7862852 w 8394178"/>
              <a:gd name="connsiteY65" fmla="*/ 5989744 h 6857999"/>
              <a:gd name="connsiteX66" fmla="*/ 7834617 w 8394178"/>
              <a:gd name="connsiteY66" fmla="*/ 6084926 h 6857999"/>
              <a:gd name="connsiteX67" fmla="*/ 7830440 w 8394178"/>
              <a:gd name="connsiteY67" fmla="*/ 6346549 h 6857999"/>
              <a:gd name="connsiteX68" fmla="*/ 7828988 w 8394178"/>
              <a:gd name="connsiteY68" fmla="*/ 6527527 h 6857999"/>
              <a:gd name="connsiteX69" fmla="*/ 7833220 w 8394178"/>
              <a:gd name="connsiteY69" fmla="*/ 6627129 h 6857999"/>
              <a:gd name="connsiteX70" fmla="*/ 7833451 w 8394178"/>
              <a:gd name="connsiteY70" fmla="*/ 6694819 h 6857999"/>
              <a:gd name="connsiteX71" fmla="*/ 7859394 w 8394178"/>
              <a:gd name="connsiteY71" fmla="*/ 6765445 h 6857999"/>
              <a:gd name="connsiteX72" fmla="*/ 7866873 w 8394178"/>
              <a:gd name="connsiteY72" fmla="*/ 6844697 h 6857999"/>
              <a:gd name="connsiteX73" fmla="*/ 7868076 w 8394178"/>
              <a:gd name="connsiteY73" fmla="*/ 6857999 h 6857999"/>
              <a:gd name="connsiteX74" fmla="*/ 2920621 w 8394178"/>
              <a:gd name="connsiteY74" fmla="*/ 6857999 h 6857999"/>
              <a:gd name="connsiteX75" fmla="*/ 961321 w 8394178"/>
              <a:gd name="connsiteY75" fmla="*/ 6857999 h 6857999"/>
              <a:gd name="connsiteX76" fmla="*/ 0 w 8394178"/>
              <a:gd name="connsiteY76" fmla="*/ 6857999 h 6857999"/>
              <a:gd name="connsiteX77" fmla="*/ 0 w 8394178"/>
              <a:gd name="connsiteY77" fmla="*/ 0 h 6857999"/>
              <a:gd name="connsiteX0" fmla="*/ 0 w 8394178"/>
              <a:gd name="connsiteY0" fmla="*/ 0 h 6857999"/>
              <a:gd name="connsiteX1" fmla="*/ 961321 w 8394178"/>
              <a:gd name="connsiteY1" fmla="*/ 0 h 6857999"/>
              <a:gd name="connsiteX2" fmla="*/ 8236175 w 8394178"/>
              <a:gd name="connsiteY2" fmla="*/ 2 h 6857999"/>
              <a:gd name="connsiteX3" fmla="*/ 8231178 w 8394178"/>
              <a:gd name="connsiteY3" fmla="*/ 14562 h 6857999"/>
              <a:gd name="connsiteX4" fmla="*/ 8234773 w 8394178"/>
              <a:gd name="connsiteY4" fmla="*/ 59077 h 6857999"/>
              <a:gd name="connsiteX5" fmla="*/ 8227623 w 8394178"/>
              <a:gd name="connsiteY5" fmla="*/ 107668 h 6857999"/>
              <a:gd name="connsiteX6" fmla="*/ 8246150 w 8394178"/>
              <a:gd name="connsiteY6" fmla="*/ 246136 h 6857999"/>
              <a:gd name="connsiteX7" fmla="*/ 8224308 w 8394178"/>
              <a:gd name="connsiteY7" fmla="*/ 372908 h 6857999"/>
              <a:gd name="connsiteX8" fmla="*/ 8221687 w 8394178"/>
              <a:gd name="connsiteY8" fmla="*/ 450607 h 6857999"/>
              <a:gd name="connsiteX9" fmla="*/ 8232987 w 8394178"/>
              <a:gd name="connsiteY9" fmla="*/ 812800 h 6857999"/>
              <a:gd name="connsiteX10" fmla="*/ 8241364 w 8394178"/>
              <a:gd name="connsiteY10" fmla="*/ 912727 h 6857999"/>
              <a:gd name="connsiteX11" fmla="*/ 8240165 w 8394178"/>
              <a:gd name="connsiteY11" fmla="*/ 989950 h 6857999"/>
              <a:gd name="connsiteX12" fmla="*/ 8243561 w 8394178"/>
              <a:gd name="connsiteY12" fmla="*/ 1141745 h 6857999"/>
              <a:gd name="connsiteX13" fmla="*/ 8256144 w 8394178"/>
              <a:gd name="connsiteY13" fmla="*/ 1265454 h 6857999"/>
              <a:gd name="connsiteX14" fmla="*/ 8281494 w 8394178"/>
              <a:gd name="connsiteY14" fmla="*/ 1385480 h 6857999"/>
              <a:gd name="connsiteX15" fmla="*/ 8297877 w 8394178"/>
              <a:gd name="connsiteY15" fmla="*/ 1458060 h 6857999"/>
              <a:gd name="connsiteX16" fmla="*/ 8315502 w 8394178"/>
              <a:gd name="connsiteY16" fmla="*/ 1513175 h 6857999"/>
              <a:gd name="connsiteX17" fmla="*/ 8342335 w 8394178"/>
              <a:gd name="connsiteY17" fmla="*/ 1570809 h 6857999"/>
              <a:gd name="connsiteX18" fmla="*/ 8324762 w 8394178"/>
              <a:gd name="connsiteY18" fmla="*/ 1632434 h 6857999"/>
              <a:gd name="connsiteX19" fmla="*/ 8319231 w 8394178"/>
              <a:gd name="connsiteY19" fmla="*/ 1742490 h 6857999"/>
              <a:gd name="connsiteX20" fmla="*/ 8343694 w 8394178"/>
              <a:gd name="connsiteY20" fmla="*/ 1812272 h 6857999"/>
              <a:gd name="connsiteX21" fmla="*/ 8379488 w 8394178"/>
              <a:gd name="connsiteY21" fmla="*/ 1856766 h 6857999"/>
              <a:gd name="connsiteX22" fmla="*/ 8385055 w 8394178"/>
              <a:gd name="connsiteY22" fmla="*/ 1923433 h 6857999"/>
              <a:gd name="connsiteX23" fmla="*/ 8386906 w 8394178"/>
              <a:gd name="connsiteY23" fmla="*/ 1972204 h 6857999"/>
              <a:gd name="connsiteX24" fmla="*/ 8386681 w 8394178"/>
              <a:gd name="connsiteY24" fmla="*/ 2066205 h 6857999"/>
              <a:gd name="connsiteX25" fmla="*/ 8380052 w 8394178"/>
              <a:gd name="connsiteY25" fmla="*/ 2227417 h 6857999"/>
              <a:gd name="connsiteX26" fmla="*/ 8374483 w 8394178"/>
              <a:gd name="connsiteY26" fmla="*/ 2510933 h 6857999"/>
              <a:gd name="connsiteX27" fmla="*/ 8375191 w 8394178"/>
              <a:gd name="connsiteY27" fmla="*/ 2741866 h 6857999"/>
              <a:gd name="connsiteX28" fmla="*/ 8384389 w 8394178"/>
              <a:gd name="connsiteY28" fmla="*/ 2864935 h 6857999"/>
              <a:gd name="connsiteX29" fmla="*/ 8391822 w 8394178"/>
              <a:gd name="connsiteY29" fmla="*/ 2950807 h 6857999"/>
              <a:gd name="connsiteX30" fmla="*/ 8378111 w 8394178"/>
              <a:gd name="connsiteY30" fmla="*/ 2978246 h 6857999"/>
              <a:gd name="connsiteX31" fmla="*/ 8375025 w 8394178"/>
              <a:gd name="connsiteY31" fmla="*/ 2995916 h 6857999"/>
              <a:gd name="connsiteX32" fmla="*/ 8366764 w 8394178"/>
              <a:gd name="connsiteY32" fmla="*/ 2998648 h 6857999"/>
              <a:gd name="connsiteX33" fmla="*/ 8356827 w 8394178"/>
              <a:gd name="connsiteY33" fmla="*/ 3023630 h 6857999"/>
              <a:gd name="connsiteX34" fmla="*/ 8348883 w 8394178"/>
              <a:gd name="connsiteY34" fmla="*/ 3096975 h 6857999"/>
              <a:gd name="connsiteX35" fmla="*/ 8331320 w 8394178"/>
              <a:gd name="connsiteY35" fmla="*/ 3216657 h 6857999"/>
              <a:gd name="connsiteX36" fmla="*/ 8334250 w 8394178"/>
              <a:gd name="connsiteY36" fmla="*/ 3310980 h 6857999"/>
              <a:gd name="connsiteX37" fmla="*/ 8323018 w 8394178"/>
              <a:gd name="connsiteY37" fmla="*/ 3344725 h 6857999"/>
              <a:gd name="connsiteX38" fmla="*/ 8312317 w 8394178"/>
              <a:gd name="connsiteY38" fmla="*/ 3393250 h 6857999"/>
              <a:gd name="connsiteX39" fmla="*/ 8299110 w 8394178"/>
              <a:gd name="connsiteY39" fmla="*/ 3514536 h 6857999"/>
              <a:gd name="connsiteX40" fmla="*/ 8279421 w 8394178"/>
              <a:gd name="connsiteY40" fmla="*/ 3686149 h 6857999"/>
              <a:gd name="connsiteX41" fmla="*/ 8273021 w 8394178"/>
              <a:gd name="connsiteY41" fmla="*/ 3692208 h 6857999"/>
              <a:gd name="connsiteX42" fmla="*/ 8260968 w 8394178"/>
              <a:gd name="connsiteY42" fmla="*/ 3776022 h 6857999"/>
              <a:gd name="connsiteX43" fmla="*/ 8209415 w 8394178"/>
              <a:gd name="connsiteY43" fmla="*/ 4060536 h 6857999"/>
              <a:gd name="connsiteX44" fmla="*/ 8203359 w 8394178"/>
              <a:gd name="connsiteY44" fmla="*/ 4222149 h 6857999"/>
              <a:gd name="connsiteX45" fmla="*/ 8197502 w 8394178"/>
              <a:gd name="connsiteY45" fmla="*/ 4364683 h 6857999"/>
              <a:gd name="connsiteX46" fmla="*/ 8189960 w 8394178"/>
              <a:gd name="connsiteY46" fmla="*/ 4462471 h 6857999"/>
              <a:gd name="connsiteX47" fmla="*/ 8157285 w 8394178"/>
              <a:gd name="connsiteY47" fmla="*/ 4526395 h 6857999"/>
              <a:gd name="connsiteX48" fmla="*/ 8127583 w 8394178"/>
              <a:gd name="connsiteY48" fmla="*/ 4649885 h 6857999"/>
              <a:gd name="connsiteX49" fmla="*/ 8086875 w 8394178"/>
              <a:gd name="connsiteY49" fmla="*/ 4799019 h 6857999"/>
              <a:gd name="connsiteX50" fmla="*/ 8071779 w 8394178"/>
              <a:gd name="connsiteY50" fmla="*/ 4849614 h 6857999"/>
              <a:gd name="connsiteX51" fmla="*/ 8046521 w 8394178"/>
              <a:gd name="connsiteY51" fmla="*/ 4919971 h 6857999"/>
              <a:gd name="connsiteX52" fmla="*/ 7999171 w 8394178"/>
              <a:gd name="connsiteY52" fmla="*/ 5010766 h 6857999"/>
              <a:gd name="connsiteX53" fmla="*/ 7974494 w 8394178"/>
              <a:gd name="connsiteY53" fmla="*/ 5088190 h 6857999"/>
              <a:gd name="connsiteX54" fmla="*/ 7960017 w 8394178"/>
              <a:gd name="connsiteY54" fmla="*/ 5143922 h 6857999"/>
              <a:gd name="connsiteX55" fmla="*/ 7940570 w 8394178"/>
              <a:gd name="connsiteY55" fmla="*/ 5284346 h 6857999"/>
              <a:gd name="connsiteX56" fmla="*/ 7923844 w 8394178"/>
              <a:gd name="connsiteY56" fmla="*/ 5390948 h 6857999"/>
              <a:gd name="connsiteX57" fmla="*/ 7905061 w 8394178"/>
              <a:gd name="connsiteY57" fmla="*/ 5470854 h 6857999"/>
              <a:gd name="connsiteX58" fmla="*/ 7900574 w 8394178"/>
              <a:gd name="connsiteY58" fmla="*/ 5529643 h 6857999"/>
              <a:gd name="connsiteX59" fmla="*/ 7889879 w 8394178"/>
              <a:gd name="connsiteY59" fmla="*/ 5597292 h 6857999"/>
              <a:gd name="connsiteX60" fmla="*/ 7881533 w 8394178"/>
              <a:gd name="connsiteY60" fmla="*/ 5608899 h 6857999"/>
              <a:gd name="connsiteX61" fmla="*/ 7866845 w 8394178"/>
              <a:gd name="connsiteY61" fmla="*/ 5684911 h 6857999"/>
              <a:gd name="connsiteX62" fmla="*/ 7866707 w 8394178"/>
              <a:gd name="connsiteY62" fmla="*/ 5755776 h 6857999"/>
              <a:gd name="connsiteX63" fmla="*/ 7858630 w 8394178"/>
              <a:gd name="connsiteY63" fmla="*/ 5889599 h 6857999"/>
              <a:gd name="connsiteX64" fmla="*/ 7862852 w 8394178"/>
              <a:gd name="connsiteY64" fmla="*/ 5989744 h 6857999"/>
              <a:gd name="connsiteX65" fmla="*/ 7834617 w 8394178"/>
              <a:gd name="connsiteY65" fmla="*/ 6084926 h 6857999"/>
              <a:gd name="connsiteX66" fmla="*/ 7830440 w 8394178"/>
              <a:gd name="connsiteY66" fmla="*/ 6346549 h 6857999"/>
              <a:gd name="connsiteX67" fmla="*/ 7828988 w 8394178"/>
              <a:gd name="connsiteY67" fmla="*/ 6527527 h 6857999"/>
              <a:gd name="connsiteX68" fmla="*/ 7833220 w 8394178"/>
              <a:gd name="connsiteY68" fmla="*/ 6627129 h 6857999"/>
              <a:gd name="connsiteX69" fmla="*/ 7833451 w 8394178"/>
              <a:gd name="connsiteY69" fmla="*/ 6694819 h 6857999"/>
              <a:gd name="connsiteX70" fmla="*/ 7859394 w 8394178"/>
              <a:gd name="connsiteY70" fmla="*/ 6765445 h 6857999"/>
              <a:gd name="connsiteX71" fmla="*/ 7866873 w 8394178"/>
              <a:gd name="connsiteY71" fmla="*/ 6844697 h 6857999"/>
              <a:gd name="connsiteX72" fmla="*/ 7868076 w 8394178"/>
              <a:gd name="connsiteY72" fmla="*/ 6857999 h 6857999"/>
              <a:gd name="connsiteX73" fmla="*/ 2920621 w 8394178"/>
              <a:gd name="connsiteY73" fmla="*/ 6857999 h 6857999"/>
              <a:gd name="connsiteX74" fmla="*/ 961321 w 8394178"/>
              <a:gd name="connsiteY74" fmla="*/ 6857999 h 6857999"/>
              <a:gd name="connsiteX75" fmla="*/ 0 w 8394178"/>
              <a:gd name="connsiteY75" fmla="*/ 6857999 h 6857999"/>
              <a:gd name="connsiteX76" fmla="*/ 0 w 8394178"/>
              <a:gd name="connsiteY76" fmla="*/ 0 h 6857999"/>
              <a:gd name="connsiteX0" fmla="*/ 0 w 8394178"/>
              <a:gd name="connsiteY0" fmla="*/ 0 h 6857999"/>
              <a:gd name="connsiteX1" fmla="*/ 8236175 w 8394178"/>
              <a:gd name="connsiteY1" fmla="*/ 2 h 6857999"/>
              <a:gd name="connsiteX2" fmla="*/ 8231178 w 8394178"/>
              <a:gd name="connsiteY2" fmla="*/ 14562 h 6857999"/>
              <a:gd name="connsiteX3" fmla="*/ 8234773 w 8394178"/>
              <a:gd name="connsiteY3" fmla="*/ 59077 h 6857999"/>
              <a:gd name="connsiteX4" fmla="*/ 8227623 w 8394178"/>
              <a:gd name="connsiteY4" fmla="*/ 107668 h 6857999"/>
              <a:gd name="connsiteX5" fmla="*/ 8246150 w 8394178"/>
              <a:gd name="connsiteY5" fmla="*/ 246136 h 6857999"/>
              <a:gd name="connsiteX6" fmla="*/ 8224308 w 8394178"/>
              <a:gd name="connsiteY6" fmla="*/ 372908 h 6857999"/>
              <a:gd name="connsiteX7" fmla="*/ 8221687 w 8394178"/>
              <a:gd name="connsiteY7" fmla="*/ 450607 h 6857999"/>
              <a:gd name="connsiteX8" fmla="*/ 8232987 w 8394178"/>
              <a:gd name="connsiteY8" fmla="*/ 812800 h 6857999"/>
              <a:gd name="connsiteX9" fmla="*/ 8241364 w 8394178"/>
              <a:gd name="connsiteY9" fmla="*/ 912727 h 6857999"/>
              <a:gd name="connsiteX10" fmla="*/ 8240165 w 8394178"/>
              <a:gd name="connsiteY10" fmla="*/ 989950 h 6857999"/>
              <a:gd name="connsiteX11" fmla="*/ 8243561 w 8394178"/>
              <a:gd name="connsiteY11" fmla="*/ 1141745 h 6857999"/>
              <a:gd name="connsiteX12" fmla="*/ 8256144 w 8394178"/>
              <a:gd name="connsiteY12" fmla="*/ 1265454 h 6857999"/>
              <a:gd name="connsiteX13" fmla="*/ 8281494 w 8394178"/>
              <a:gd name="connsiteY13" fmla="*/ 1385480 h 6857999"/>
              <a:gd name="connsiteX14" fmla="*/ 8297877 w 8394178"/>
              <a:gd name="connsiteY14" fmla="*/ 1458060 h 6857999"/>
              <a:gd name="connsiteX15" fmla="*/ 8315502 w 8394178"/>
              <a:gd name="connsiteY15" fmla="*/ 1513175 h 6857999"/>
              <a:gd name="connsiteX16" fmla="*/ 8342335 w 8394178"/>
              <a:gd name="connsiteY16" fmla="*/ 1570809 h 6857999"/>
              <a:gd name="connsiteX17" fmla="*/ 8324762 w 8394178"/>
              <a:gd name="connsiteY17" fmla="*/ 1632434 h 6857999"/>
              <a:gd name="connsiteX18" fmla="*/ 8319231 w 8394178"/>
              <a:gd name="connsiteY18" fmla="*/ 1742490 h 6857999"/>
              <a:gd name="connsiteX19" fmla="*/ 8343694 w 8394178"/>
              <a:gd name="connsiteY19" fmla="*/ 1812272 h 6857999"/>
              <a:gd name="connsiteX20" fmla="*/ 8379488 w 8394178"/>
              <a:gd name="connsiteY20" fmla="*/ 1856766 h 6857999"/>
              <a:gd name="connsiteX21" fmla="*/ 8385055 w 8394178"/>
              <a:gd name="connsiteY21" fmla="*/ 1923433 h 6857999"/>
              <a:gd name="connsiteX22" fmla="*/ 8386906 w 8394178"/>
              <a:gd name="connsiteY22" fmla="*/ 1972204 h 6857999"/>
              <a:gd name="connsiteX23" fmla="*/ 8386681 w 8394178"/>
              <a:gd name="connsiteY23" fmla="*/ 2066205 h 6857999"/>
              <a:gd name="connsiteX24" fmla="*/ 8380052 w 8394178"/>
              <a:gd name="connsiteY24" fmla="*/ 2227417 h 6857999"/>
              <a:gd name="connsiteX25" fmla="*/ 8374483 w 8394178"/>
              <a:gd name="connsiteY25" fmla="*/ 2510933 h 6857999"/>
              <a:gd name="connsiteX26" fmla="*/ 8375191 w 8394178"/>
              <a:gd name="connsiteY26" fmla="*/ 2741866 h 6857999"/>
              <a:gd name="connsiteX27" fmla="*/ 8384389 w 8394178"/>
              <a:gd name="connsiteY27" fmla="*/ 2864935 h 6857999"/>
              <a:gd name="connsiteX28" fmla="*/ 8391822 w 8394178"/>
              <a:gd name="connsiteY28" fmla="*/ 2950807 h 6857999"/>
              <a:gd name="connsiteX29" fmla="*/ 8378111 w 8394178"/>
              <a:gd name="connsiteY29" fmla="*/ 2978246 h 6857999"/>
              <a:gd name="connsiteX30" fmla="*/ 8375025 w 8394178"/>
              <a:gd name="connsiteY30" fmla="*/ 2995916 h 6857999"/>
              <a:gd name="connsiteX31" fmla="*/ 8366764 w 8394178"/>
              <a:gd name="connsiteY31" fmla="*/ 2998648 h 6857999"/>
              <a:gd name="connsiteX32" fmla="*/ 8356827 w 8394178"/>
              <a:gd name="connsiteY32" fmla="*/ 3023630 h 6857999"/>
              <a:gd name="connsiteX33" fmla="*/ 8348883 w 8394178"/>
              <a:gd name="connsiteY33" fmla="*/ 3096975 h 6857999"/>
              <a:gd name="connsiteX34" fmla="*/ 8331320 w 8394178"/>
              <a:gd name="connsiteY34" fmla="*/ 3216657 h 6857999"/>
              <a:gd name="connsiteX35" fmla="*/ 8334250 w 8394178"/>
              <a:gd name="connsiteY35" fmla="*/ 3310980 h 6857999"/>
              <a:gd name="connsiteX36" fmla="*/ 8323018 w 8394178"/>
              <a:gd name="connsiteY36" fmla="*/ 3344725 h 6857999"/>
              <a:gd name="connsiteX37" fmla="*/ 8312317 w 8394178"/>
              <a:gd name="connsiteY37" fmla="*/ 3393250 h 6857999"/>
              <a:gd name="connsiteX38" fmla="*/ 8299110 w 8394178"/>
              <a:gd name="connsiteY38" fmla="*/ 3514536 h 6857999"/>
              <a:gd name="connsiteX39" fmla="*/ 8279421 w 8394178"/>
              <a:gd name="connsiteY39" fmla="*/ 3686149 h 6857999"/>
              <a:gd name="connsiteX40" fmla="*/ 8273021 w 8394178"/>
              <a:gd name="connsiteY40" fmla="*/ 3692208 h 6857999"/>
              <a:gd name="connsiteX41" fmla="*/ 8260968 w 8394178"/>
              <a:gd name="connsiteY41" fmla="*/ 3776022 h 6857999"/>
              <a:gd name="connsiteX42" fmla="*/ 8209415 w 8394178"/>
              <a:gd name="connsiteY42" fmla="*/ 4060536 h 6857999"/>
              <a:gd name="connsiteX43" fmla="*/ 8203359 w 8394178"/>
              <a:gd name="connsiteY43" fmla="*/ 4222149 h 6857999"/>
              <a:gd name="connsiteX44" fmla="*/ 8197502 w 8394178"/>
              <a:gd name="connsiteY44" fmla="*/ 4364683 h 6857999"/>
              <a:gd name="connsiteX45" fmla="*/ 8189960 w 8394178"/>
              <a:gd name="connsiteY45" fmla="*/ 4462471 h 6857999"/>
              <a:gd name="connsiteX46" fmla="*/ 8157285 w 8394178"/>
              <a:gd name="connsiteY46" fmla="*/ 4526395 h 6857999"/>
              <a:gd name="connsiteX47" fmla="*/ 8127583 w 8394178"/>
              <a:gd name="connsiteY47" fmla="*/ 4649885 h 6857999"/>
              <a:gd name="connsiteX48" fmla="*/ 8086875 w 8394178"/>
              <a:gd name="connsiteY48" fmla="*/ 4799019 h 6857999"/>
              <a:gd name="connsiteX49" fmla="*/ 8071779 w 8394178"/>
              <a:gd name="connsiteY49" fmla="*/ 4849614 h 6857999"/>
              <a:gd name="connsiteX50" fmla="*/ 8046521 w 8394178"/>
              <a:gd name="connsiteY50" fmla="*/ 4919971 h 6857999"/>
              <a:gd name="connsiteX51" fmla="*/ 7999171 w 8394178"/>
              <a:gd name="connsiteY51" fmla="*/ 5010766 h 6857999"/>
              <a:gd name="connsiteX52" fmla="*/ 7974494 w 8394178"/>
              <a:gd name="connsiteY52" fmla="*/ 5088190 h 6857999"/>
              <a:gd name="connsiteX53" fmla="*/ 7960017 w 8394178"/>
              <a:gd name="connsiteY53" fmla="*/ 5143922 h 6857999"/>
              <a:gd name="connsiteX54" fmla="*/ 7940570 w 8394178"/>
              <a:gd name="connsiteY54" fmla="*/ 5284346 h 6857999"/>
              <a:gd name="connsiteX55" fmla="*/ 7923844 w 8394178"/>
              <a:gd name="connsiteY55" fmla="*/ 5390948 h 6857999"/>
              <a:gd name="connsiteX56" fmla="*/ 7905061 w 8394178"/>
              <a:gd name="connsiteY56" fmla="*/ 5470854 h 6857999"/>
              <a:gd name="connsiteX57" fmla="*/ 7900574 w 8394178"/>
              <a:gd name="connsiteY57" fmla="*/ 5529643 h 6857999"/>
              <a:gd name="connsiteX58" fmla="*/ 7889879 w 8394178"/>
              <a:gd name="connsiteY58" fmla="*/ 5597292 h 6857999"/>
              <a:gd name="connsiteX59" fmla="*/ 7881533 w 8394178"/>
              <a:gd name="connsiteY59" fmla="*/ 5608899 h 6857999"/>
              <a:gd name="connsiteX60" fmla="*/ 7866845 w 8394178"/>
              <a:gd name="connsiteY60" fmla="*/ 5684911 h 6857999"/>
              <a:gd name="connsiteX61" fmla="*/ 7866707 w 8394178"/>
              <a:gd name="connsiteY61" fmla="*/ 5755776 h 6857999"/>
              <a:gd name="connsiteX62" fmla="*/ 7858630 w 8394178"/>
              <a:gd name="connsiteY62" fmla="*/ 5889599 h 6857999"/>
              <a:gd name="connsiteX63" fmla="*/ 7862852 w 8394178"/>
              <a:gd name="connsiteY63" fmla="*/ 5989744 h 6857999"/>
              <a:gd name="connsiteX64" fmla="*/ 7834617 w 8394178"/>
              <a:gd name="connsiteY64" fmla="*/ 6084926 h 6857999"/>
              <a:gd name="connsiteX65" fmla="*/ 7830440 w 8394178"/>
              <a:gd name="connsiteY65" fmla="*/ 6346549 h 6857999"/>
              <a:gd name="connsiteX66" fmla="*/ 7828988 w 8394178"/>
              <a:gd name="connsiteY66" fmla="*/ 6527527 h 6857999"/>
              <a:gd name="connsiteX67" fmla="*/ 7833220 w 8394178"/>
              <a:gd name="connsiteY67" fmla="*/ 6627129 h 6857999"/>
              <a:gd name="connsiteX68" fmla="*/ 7833451 w 8394178"/>
              <a:gd name="connsiteY68" fmla="*/ 6694819 h 6857999"/>
              <a:gd name="connsiteX69" fmla="*/ 7859394 w 8394178"/>
              <a:gd name="connsiteY69" fmla="*/ 6765445 h 6857999"/>
              <a:gd name="connsiteX70" fmla="*/ 7866873 w 8394178"/>
              <a:gd name="connsiteY70" fmla="*/ 6844697 h 6857999"/>
              <a:gd name="connsiteX71" fmla="*/ 7868076 w 8394178"/>
              <a:gd name="connsiteY71" fmla="*/ 6857999 h 6857999"/>
              <a:gd name="connsiteX72" fmla="*/ 2920621 w 8394178"/>
              <a:gd name="connsiteY72" fmla="*/ 6857999 h 6857999"/>
              <a:gd name="connsiteX73" fmla="*/ 961321 w 8394178"/>
              <a:gd name="connsiteY73" fmla="*/ 6857999 h 6857999"/>
              <a:gd name="connsiteX74" fmla="*/ 0 w 8394178"/>
              <a:gd name="connsiteY74" fmla="*/ 6857999 h 6857999"/>
              <a:gd name="connsiteX75" fmla="*/ 0 w 8394178"/>
              <a:gd name="connsiteY75" fmla="*/ 0 h 6857999"/>
              <a:gd name="connsiteX0" fmla="*/ 0 w 8394178"/>
              <a:gd name="connsiteY0" fmla="*/ 0 h 6857999"/>
              <a:gd name="connsiteX1" fmla="*/ 8236175 w 8394178"/>
              <a:gd name="connsiteY1" fmla="*/ 2 h 6857999"/>
              <a:gd name="connsiteX2" fmla="*/ 8231178 w 8394178"/>
              <a:gd name="connsiteY2" fmla="*/ 14562 h 6857999"/>
              <a:gd name="connsiteX3" fmla="*/ 8234773 w 8394178"/>
              <a:gd name="connsiteY3" fmla="*/ 59077 h 6857999"/>
              <a:gd name="connsiteX4" fmla="*/ 8227623 w 8394178"/>
              <a:gd name="connsiteY4" fmla="*/ 107668 h 6857999"/>
              <a:gd name="connsiteX5" fmla="*/ 8246150 w 8394178"/>
              <a:gd name="connsiteY5" fmla="*/ 246136 h 6857999"/>
              <a:gd name="connsiteX6" fmla="*/ 8224308 w 8394178"/>
              <a:gd name="connsiteY6" fmla="*/ 372908 h 6857999"/>
              <a:gd name="connsiteX7" fmla="*/ 8221687 w 8394178"/>
              <a:gd name="connsiteY7" fmla="*/ 450607 h 6857999"/>
              <a:gd name="connsiteX8" fmla="*/ 8232987 w 8394178"/>
              <a:gd name="connsiteY8" fmla="*/ 812800 h 6857999"/>
              <a:gd name="connsiteX9" fmla="*/ 8241364 w 8394178"/>
              <a:gd name="connsiteY9" fmla="*/ 912727 h 6857999"/>
              <a:gd name="connsiteX10" fmla="*/ 8240165 w 8394178"/>
              <a:gd name="connsiteY10" fmla="*/ 989950 h 6857999"/>
              <a:gd name="connsiteX11" fmla="*/ 8243561 w 8394178"/>
              <a:gd name="connsiteY11" fmla="*/ 1141745 h 6857999"/>
              <a:gd name="connsiteX12" fmla="*/ 8256144 w 8394178"/>
              <a:gd name="connsiteY12" fmla="*/ 1265454 h 6857999"/>
              <a:gd name="connsiteX13" fmla="*/ 8281494 w 8394178"/>
              <a:gd name="connsiteY13" fmla="*/ 1385480 h 6857999"/>
              <a:gd name="connsiteX14" fmla="*/ 8297877 w 8394178"/>
              <a:gd name="connsiteY14" fmla="*/ 1458060 h 6857999"/>
              <a:gd name="connsiteX15" fmla="*/ 8315502 w 8394178"/>
              <a:gd name="connsiteY15" fmla="*/ 1513175 h 6857999"/>
              <a:gd name="connsiteX16" fmla="*/ 8342335 w 8394178"/>
              <a:gd name="connsiteY16" fmla="*/ 1570809 h 6857999"/>
              <a:gd name="connsiteX17" fmla="*/ 8324762 w 8394178"/>
              <a:gd name="connsiteY17" fmla="*/ 1632434 h 6857999"/>
              <a:gd name="connsiteX18" fmla="*/ 8319231 w 8394178"/>
              <a:gd name="connsiteY18" fmla="*/ 1742490 h 6857999"/>
              <a:gd name="connsiteX19" fmla="*/ 8343694 w 8394178"/>
              <a:gd name="connsiteY19" fmla="*/ 1812272 h 6857999"/>
              <a:gd name="connsiteX20" fmla="*/ 8379488 w 8394178"/>
              <a:gd name="connsiteY20" fmla="*/ 1856766 h 6857999"/>
              <a:gd name="connsiteX21" fmla="*/ 8385055 w 8394178"/>
              <a:gd name="connsiteY21" fmla="*/ 1923433 h 6857999"/>
              <a:gd name="connsiteX22" fmla="*/ 8386906 w 8394178"/>
              <a:gd name="connsiteY22" fmla="*/ 1972204 h 6857999"/>
              <a:gd name="connsiteX23" fmla="*/ 8386681 w 8394178"/>
              <a:gd name="connsiteY23" fmla="*/ 2066205 h 6857999"/>
              <a:gd name="connsiteX24" fmla="*/ 8380052 w 8394178"/>
              <a:gd name="connsiteY24" fmla="*/ 2227417 h 6857999"/>
              <a:gd name="connsiteX25" fmla="*/ 8374483 w 8394178"/>
              <a:gd name="connsiteY25" fmla="*/ 2510933 h 6857999"/>
              <a:gd name="connsiteX26" fmla="*/ 8375191 w 8394178"/>
              <a:gd name="connsiteY26" fmla="*/ 2741866 h 6857999"/>
              <a:gd name="connsiteX27" fmla="*/ 8384389 w 8394178"/>
              <a:gd name="connsiteY27" fmla="*/ 2864935 h 6857999"/>
              <a:gd name="connsiteX28" fmla="*/ 8391822 w 8394178"/>
              <a:gd name="connsiteY28" fmla="*/ 2950807 h 6857999"/>
              <a:gd name="connsiteX29" fmla="*/ 8378111 w 8394178"/>
              <a:gd name="connsiteY29" fmla="*/ 2978246 h 6857999"/>
              <a:gd name="connsiteX30" fmla="*/ 8375025 w 8394178"/>
              <a:gd name="connsiteY30" fmla="*/ 2995916 h 6857999"/>
              <a:gd name="connsiteX31" fmla="*/ 8366764 w 8394178"/>
              <a:gd name="connsiteY31" fmla="*/ 2998648 h 6857999"/>
              <a:gd name="connsiteX32" fmla="*/ 8356827 w 8394178"/>
              <a:gd name="connsiteY32" fmla="*/ 3023630 h 6857999"/>
              <a:gd name="connsiteX33" fmla="*/ 8348883 w 8394178"/>
              <a:gd name="connsiteY33" fmla="*/ 3096975 h 6857999"/>
              <a:gd name="connsiteX34" fmla="*/ 8331320 w 8394178"/>
              <a:gd name="connsiteY34" fmla="*/ 3216657 h 6857999"/>
              <a:gd name="connsiteX35" fmla="*/ 8334250 w 8394178"/>
              <a:gd name="connsiteY35" fmla="*/ 3310980 h 6857999"/>
              <a:gd name="connsiteX36" fmla="*/ 8323018 w 8394178"/>
              <a:gd name="connsiteY36" fmla="*/ 3344725 h 6857999"/>
              <a:gd name="connsiteX37" fmla="*/ 8312317 w 8394178"/>
              <a:gd name="connsiteY37" fmla="*/ 3393250 h 6857999"/>
              <a:gd name="connsiteX38" fmla="*/ 8299110 w 8394178"/>
              <a:gd name="connsiteY38" fmla="*/ 3514536 h 6857999"/>
              <a:gd name="connsiteX39" fmla="*/ 8279421 w 8394178"/>
              <a:gd name="connsiteY39" fmla="*/ 3686149 h 6857999"/>
              <a:gd name="connsiteX40" fmla="*/ 8273021 w 8394178"/>
              <a:gd name="connsiteY40" fmla="*/ 3692208 h 6857999"/>
              <a:gd name="connsiteX41" fmla="*/ 8260968 w 8394178"/>
              <a:gd name="connsiteY41" fmla="*/ 3776022 h 6857999"/>
              <a:gd name="connsiteX42" fmla="*/ 8209415 w 8394178"/>
              <a:gd name="connsiteY42" fmla="*/ 4060536 h 6857999"/>
              <a:gd name="connsiteX43" fmla="*/ 8203359 w 8394178"/>
              <a:gd name="connsiteY43" fmla="*/ 4222149 h 6857999"/>
              <a:gd name="connsiteX44" fmla="*/ 8197502 w 8394178"/>
              <a:gd name="connsiteY44" fmla="*/ 4364683 h 6857999"/>
              <a:gd name="connsiteX45" fmla="*/ 8189960 w 8394178"/>
              <a:gd name="connsiteY45" fmla="*/ 4462471 h 6857999"/>
              <a:gd name="connsiteX46" fmla="*/ 8157285 w 8394178"/>
              <a:gd name="connsiteY46" fmla="*/ 4526395 h 6857999"/>
              <a:gd name="connsiteX47" fmla="*/ 8127583 w 8394178"/>
              <a:gd name="connsiteY47" fmla="*/ 4649885 h 6857999"/>
              <a:gd name="connsiteX48" fmla="*/ 8086875 w 8394178"/>
              <a:gd name="connsiteY48" fmla="*/ 4799019 h 6857999"/>
              <a:gd name="connsiteX49" fmla="*/ 8071779 w 8394178"/>
              <a:gd name="connsiteY49" fmla="*/ 4849614 h 6857999"/>
              <a:gd name="connsiteX50" fmla="*/ 8046521 w 8394178"/>
              <a:gd name="connsiteY50" fmla="*/ 4919971 h 6857999"/>
              <a:gd name="connsiteX51" fmla="*/ 7999171 w 8394178"/>
              <a:gd name="connsiteY51" fmla="*/ 5010766 h 6857999"/>
              <a:gd name="connsiteX52" fmla="*/ 7974494 w 8394178"/>
              <a:gd name="connsiteY52" fmla="*/ 5088190 h 6857999"/>
              <a:gd name="connsiteX53" fmla="*/ 7960017 w 8394178"/>
              <a:gd name="connsiteY53" fmla="*/ 5143922 h 6857999"/>
              <a:gd name="connsiteX54" fmla="*/ 7940570 w 8394178"/>
              <a:gd name="connsiteY54" fmla="*/ 5284346 h 6857999"/>
              <a:gd name="connsiteX55" fmla="*/ 7923844 w 8394178"/>
              <a:gd name="connsiteY55" fmla="*/ 5390948 h 6857999"/>
              <a:gd name="connsiteX56" fmla="*/ 7905061 w 8394178"/>
              <a:gd name="connsiteY56" fmla="*/ 5470854 h 6857999"/>
              <a:gd name="connsiteX57" fmla="*/ 7900574 w 8394178"/>
              <a:gd name="connsiteY57" fmla="*/ 5529643 h 6857999"/>
              <a:gd name="connsiteX58" fmla="*/ 7889879 w 8394178"/>
              <a:gd name="connsiteY58" fmla="*/ 5597292 h 6857999"/>
              <a:gd name="connsiteX59" fmla="*/ 7881533 w 8394178"/>
              <a:gd name="connsiteY59" fmla="*/ 5608899 h 6857999"/>
              <a:gd name="connsiteX60" fmla="*/ 7866845 w 8394178"/>
              <a:gd name="connsiteY60" fmla="*/ 5684911 h 6857999"/>
              <a:gd name="connsiteX61" fmla="*/ 7866707 w 8394178"/>
              <a:gd name="connsiteY61" fmla="*/ 5755776 h 6857999"/>
              <a:gd name="connsiteX62" fmla="*/ 7858630 w 8394178"/>
              <a:gd name="connsiteY62" fmla="*/ 5889599 h 6857999"/>
              <a:gd name="connsiteX63" fmla="*/ 7862852 w 8394178"/>
              <a:gd name="connsiteY63" fmla="*/ 5989744 h 6857999"/>
              <a:gd name="connsiteX64" fmla="*/ 7834617 w 8394178"/>
              <a:gd name="connsiteY64" fmla="*/ 6084926 h 6857999"/>
              <a:gd name="connsiteX65" fmla="*/ 7830440 w 8394178"/>
              <a:gd name="connsiteY65" fmla="*/ 6346549 h 6857999"/>
              <a:gd name="connsiteX66" fmla="*/ 7828988 w 8394178"/>
              <a:gd name="connsiteY66" fmla="*/ 6527527 h 6857999"/>
              <a:gd name="connsiteX67" fmla="*/ 7833220 w 8394178"/>
              <a:gd name="connsiteY67" fmla="*/ 6627129 h 6857999"/>
              <a:gd name="connsiteX68" fmla="*/ 7833451 w 8394178"/>
              <a:gd name="connsiteY68" fmla="*/ 6694819 h 6857999"/>
              <a:gd name="connsiteX69" fmla="*/ 7859394 w 8394178"/>
              <a:gd name="connsiteY69" fmla="*/ 6765445 h 6857999"/>
              <a:gd name="connsiteX70" fmla="*/ 7866873 w 8394178"/>
              <a:gd name="connsiteY70" fmla="*/ 6844697 h 6857999"/>
              <a:gd name="connsiteX71" fmla="*/ 7868076 w 8394178"/>
              <a:gd name="connsiteY71" fmla="*/ 6857999 h 6857999"/>
              <a:gd name="connsiteX72" fmla="*/ 2920621 w 8394178"/>
              <a:gd name="connsiteY72" fmla="*/ 6857999 h 6857999"/>
              <a:gd name="connsiteX73" fmla="*/ 0 w 8394178"/>
              <a:gd name="connsiteY73" fmla="*/ 6857999 h 6857999"/>
              <a:gd name="connsiteX74" fmla="*/ 0 w 8394178"/>
              <a:gd name="connsiteY74" fmla="*/ 0 h 6857999"/>
              <a:gd name="connsiteX0" fmla="*/ 0 w 8394178"/>
              <a:gd name="connsiteY0" fmla="*/ 0 h 6857999"/>
              <a:gd name="connsiteX1" fmla="*/ 8236175 w 8394178"/>
              <a:gd name="connsiteY1" fmla="*/ 2 h 6857999"/>
              <a:gd name="connsiteX2" fmla="*/ 8231178 w 8394178"/>
              <a:gd name="connsiteY2" fmla="*/ 14562 h 6857999"/>
              <a:gd name="connsiteX3" fmla="*/ 8234773 w 8394178"/>
              <a:gd name="connsiteY3" fmla="*/ 59077 h 6857999"/>
              <a:gd name="connsiteX4" fmla="*/ 8227623 w 8394178"/>
              <a:gd name="connsiteY4" fmla="*/ 107668 h 6857999"/>
              <a:gd name="connsiteX5" fmla="*/ 8246150 w 8394178"/>
              <a:gd name="connsiteY5" fmla="*/ 246136 h 6857999"/>
              <a:gd name="connsiteX6" fmla="*/ 8224308 w 8394178"/>
              <a:gd name="connsiteY6" fmla="*/ 372908 h 6857999"/>
              <a:gd name="connsiteX7" fmla="*/ 8221687 w 8394178"/>
              <a:gd name="connsiteY7" fmla="*/ 450607 h 6857999"/>
              <a:gd name="connsiteX8" fmla="*/ 8232987 w 8394178"/>
              <a:gd name="connsiteY8" fmla="*/ 812800 h 6857999"/>
              <a:gd name="connsiteX9" fmla="*/ 8241364 w 8394178"/>
              <a:gd name="connsiteY9" fmla="*/ 912727 h 6857999"/>
              <a:gd name="connsiteX10" fmla="*/ 8240165 w 8394178"/>
              <a:gd name="connsiteY10" fmla="*/ 989950 h 6857999"/>
              <a:gd name="connsiteX11" fmla="*/ 8243561 w 8394178"/>
              <a:gd name="connsiteY11" fmla="*/ 1141745 h 6857999"/>
              <a:gd name="connsiteX12" fmla="*/ 8256144 w 8394178"/>
              <a:gd name="connsiteY12" fmla="*/ 1265454 h 6857999"/>
              <a:gd name="connsiteX13" fmla="*/ 8281494 w 8394178"/>
              <a:gd name="connsiteY13" fmla="*/ 1385480 h 6857999"/>
              <a:gd name="connsiteX14" fmla="*/ 8297877 w 8394178"/>
              <a:gd name="connsiteY14" fmla="*/ 1458060 h 6857999"/>
              <a:gd name="connsiteX15" fmla="*/ 8315502 w 8394178"/>
              <a:gd name="connsiteY15" fmla="*/ 1513175 h 6857999"/>
              <a:gd name="connsiteX16" fmla="*/ 8342335 w 8394178"/>
              <a:gd name="connsiteY16" fmla="*/ 1570809 h 6857999"/>
              <a:gd name="connsiteX17" fmla="*/ 8324762 w 8394178"/>
              <a:gd name="connsiteY17" fmla="*/ 1632434 h 6857999"/>
              <a:gd name="connsiteX18" fmla="*/ 8319231 w 8394178"/>
              <a:gd name="connsiteY18" fmla="*/ 1742490 h 6857999"/>
              <a:gd name="connsiteX19" fmla="*/ 8343694 w 8394178"/>
              <a:gd name="connsiteY19" fmla="*/ 1812272 h 6857999"/>
              <a:gd name="connsiteX20" fmla="*/ 8379488 w 8394178"/>
              <a:gd name="connsiteY20" fmla="*/ 1856766 h 6857999"/>
              <a:gd name="connsiteX21" fmla="*/ 8385055 w 8394178"/>
              <a:gd name="connsiteY21" fmla="*/ 1923433 h 6857999"/>
              <a:gd name="connsiteX22" fmla="*/ 8386906 w 8394178"/>
              <a:gd name="connsiteY22" fmla="*/ 1972204 h 6857999"/>
              <a:gd name="connsiteX23" fmla="*/ 8386681 w 8394178"/>
              <a:gd name="connsiteY23" fmla="*/ 2066205 h 6857999"/>
              <a:gd name="connsiteX24" fmla="*/ 8380052 w 8394178"/>
              <a:gd name="connsiteY24" fmla="*/ 2227417 h 6857999"/>
              <a:gd name="connsiteX25" fmla="*/ 8374483 w 8394178"/>
              <a:gd name="connsiteY25" fmla="*/ 2510933 h 6857999"/>
              <a:gd name="connsiteX26" fmla="*/ 8375191 w 8394178"/>
              <a:gd name="connsiteY26" fmla="*/ 2741866 h 6857999"/>
              <a:gd name="connsiteX27" fmla="*/ 8384389 w 8394178"/>
              <a:gd name="connsiteY27" fmla="*/ 2864935 h 6857999"/>
              <a:gd name="connsiteX28" fmla="*/ 8391822 w 8394178"/>
              <a:gd name="connsiteY28" fmla="*/ 2950807 h 6857999"/>
              <a:gd name="connsiteX29" fmla="*/ 8378111 w 8394178"/>
              <a:gd name="connsiteY29" fmla="*/ 2978246 h 6857999"/>
              <a:gd name="connsiteX30" fmla="*/ 8375025 w 8394178"/>
              <a:gd name="connsiteY30" fmla="*/ 2995916 h 6857999"/>
              <a:gd name="connsiteX31" fmla="*/ 8366764 w 8394178"/>
              <a:gd name="connsiteY31" fmla="*/ 2998648 h 6857999"/>
              <a:gd name="connsiteX32" fmla="*/ 8356827 w 8394178"/>
              <a:gd name="connsiteY32" fmla="*/ 3023630 h 6857999"/>
              <a:gd name="connsiteX33" fmla="*/ 8348883 w 8394178"/>
              <a:gd name="connsiteY33" fmla="*/ 3096975 h 6857999"/>
              <a:gd name="connsiteX34" fmla="*/ 8331320 w 8394178"/>
              <a:gd name="connsiteY34" fmla="*/ 3216657 h 6857999"/>
              <a:gd name="connsiteX35" fmla="*/ 8334250 w 8394178"/>
              <a:gd name="connsiteY35" fmla="*/ 3310980 h 6857999"/>
              <a:gd name="connsiteX36" fmla="*/ 8323018 w 8394178"/>
              <a:gd name="connsiteY36" fmla="*/ 3344725 h 6857999"/>
              <a:gd name="connsiteX37" fmla="*/ 8312317 w 8394178"/>
              <a:gd name="connsiteY37" fmla="*/ 3393250 h 6857999"/>
              <a:gd name="connsiteX38" fmla="*/ 8299110 w 8394178"/>
              <a:gd name="connsiteY38" fmla="*/ 3514536 h 6857999"/>
              <a:gd name="connsiteX39" fmla="*/ 8279421 w 8394178"/>
              <a:gd name="connsiteY39" fmla="*/ 3686149 h 6857999"/>
              <a:gd name="connsiteX40" fmla="*/ 8273021 w 8394178"/>
              <a:gd name="connsiteY40" fmla="*/ 3692208 h 6857999"/>
              <a:gd name="connsiteX41" fmla="*/ 8260968 w 8394178"/>
              <a:gd name="connsiteY41" fmla="*/ 3776022 h 6857999"/>
              <a:gd name="connsiteX42" fmla="*/ 8209415 w 8394178"/>
              <a:gd name="connsiteY42" fmla="*/ 4060536 h 6857999"/>
              <a:gd name="connsiteX43" fmla="*/ 8203359 w 8394178"/>
              <a:gd name="connsiteY43" fmla="*/ 4222149 h 6857999"/>
              <a:gd name="connsiteX44" fmla="*/ 8197502 w 8394178"/>
              <a:gd name="connsiteY44" fmla="*/ 4364683 h 6857999"/>
              <a:gd name="connsiteX45" fmla="*/ 8189960 w 8394178"/>
              <a:gd name="connsiteY45" fmla="*/ 4462471 h 6857999"/>
              <a:gd name="connsiteX46" fmla="*/ 8157285 w 8394178"/>
              <a:gd name="connsiteY46" fmla="*/ 4526395 h 6857999"/>
              <a:gd name="connsiteX47" fmla="*/ 8127583 w 8394178"/>
              <a:gd name="connsiteY47" fmla="*/ 4649885 h 6857999"/>
              <a:gd name="connsiteX48" fmla="*/ 8086875 w 8394178"/>
              <a:gd name="connsiteY48" fmla="*/ 4799019 h 6857999"/>
              <a:gd name="connsiteX49" fmla="*/ 8071779 w 8394178"/>
              <a:gd name="connsiteY49" fmla="*/ 4849614 h 6857999"/>
              <a:gd name="connsiteX50" fmla="*/ 8046521 w 8394178"/>
              <a:gd name="connsiteY50" fmla="*/ 4919971 h 6857999"/>
              <a:gd name="connsiteX51" fmla="*/ 7999171 w 8394178"/>
              <a:gd name="connsiteY51" fmla="*/ 5010766 h 6857999"/>
              <a:gd name="connsiteX52" fmla="*/ 7974494 w 8394178"/>
              <a:gd name="connsiteY52" fmla="*/ 5088190 h 6857999"/>
              <a:gd name="connsiteX53" fmla="*/ 7960017 w 8394178"/>
              <a:gd name="connsiteY53" fmla="*/ 5143922 h 6857999"/>
              <a:gd name="connsiteX54" fmla="*/ 7940570 w 8394178"/>
              <a:gd name="connsiteY54" fmla="*/ 5284346 h 6857999"/>
              <a:gd name="connsiteX55" fmla="*/ 7923844 w 8394178"/>
              <a:gd name="connsiteY55" fmla="*/ 5390948 h 6857999"/>
              <a:gd name="connsiteX56" fmla="*/ 7905061 w 8394178"/>
              <a:gd name="connsiteY56" fmla="*/ 5470854 h 6857999"/>
              <a:gd name="connsiteX57" fmla="*/ 7900574 w 8394178"/>
              <a:gd name="connsiteY57" fmla="*/ 5529643 h 6857999"/>
              <a:gd name="connsiteX58" fmla="*/ 7889879 w 8394178"/>
              <a:gd name="connsiteY58" fmla="*/ 5597292 h 6857999"/>
              <a:gd name="connsiteX59" fmla="*/ 7881533 w 8394178"/>
              <a:gd name="connsiteY59" fmla="*/ 5608899 h 6857999"/>
              <a:gd name="connsiteX60" fmla="*/ 7866845 w 8394178"/>
              <a:gd name="connsiteY60" fmla="*/ 5684911 h 6857999"/>
              <a:gd name="connsiteX61" fmla="*/ 7866707 w 8394178"/>
              <a:gd name="connsiteY61" fmla="*/ 5755776 h 6857999"/>
              <a:gd name="connsiteX62" fmla="*/ 7858630 w 8394178"/>
              <a:gd name="connsiteY62" fmla="*/ 5889599 h 6857999"/>
              <a:gd name="connsiteX63" fmla="*/ 7862852 w 8394178"/>
              <a:gd name="connsiteY63" fmla="*/ 5989744 h 6857999"/>
              <a:gd name="connsiteX64" fmla="*/ 7834617 w 8394178"/>
              <a:gd name="connsiteY64" fmla="*/ 6084926 h 6857999"/>
              <a:gd name="connsiteX65" fmla="*/ 7830440 w 8394178"/>
              <a:gd name="connsiteY65" fmla="*/ 6346549 h 6857999"/>
              <a:gd name="connsiteX66" fmla="*/ 7828988 w 8394178"/>
              <a:gd name="connsiteY66" fmla="*/ 6527527 h 6857999"/>
              <a:gd name="connsiteX67" fmla="*/ 7833220 w 8394178"/>
              <a:gd name="connsiteY67" fmla="*/ 6627129 h 6857999"/>
              <a:gd name="connsiteX68" fmla="*/ 7833451 w 8394178"/>
              <a:gd name="connsiteY68" fmla="*/ 6694819 h 6857999"/>
              <a:gd name="connsiteX69" fmla="*/ 7859394 w 8394178"/>
              <a:gd name="connsiteY69" fmla="*/ 6765445 h 6857999"/>
              <a:gd name="connsiteX70" fmla="*/ 7866873 w 8394178"/>
              <a:gd name="connsiteY70" fmla="*/ 6844697 h 6857999"/>
              <a:gd name="connsiteX71" fmla="*/ 7868076 w 8394178"/>
              <a:gd name="connsiteY71" fmla="*/ 6857999 h 6857999"/>
              <a:gd name="connsiteX72" fmla="*/ 0 w 8394178"/>
              <a:gd name="connsiteY72" fmla="*/ 6857999 h 6857999"/>
              <a:gd name="connsiteX73" fmla="*/ 0 w 8394178"/>
              <a:gd name="connsiteY73" fmla="*/ 0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Lst>
            <a:rect l="l" t="t" r="r" b="b"/>
            <a:pathLst>
              <a:path w="8394178" h="6857999">
                <a:moveTo>
                  <a:pt x="0" y="0"/>
                </a:moveTo>
                <a:lnTo>
                  <a:pt x="8236175" y="2"/>
                </a:lnTo>
                <a:lnTo>
                  <a:pt x="8231178" y="14562"/>
                </a:lnTo>
                <a:lnTo>
                  <a:pt x="8234773" y="59077"/>
                </a:lnTo>
                <a:cubicBezTo>
                  <a:pt x="8235275" y="76949"/>
                  <a:pt x="8227121" y="89796"/>
                  <a:pt x="8227623" y="107668"/>
                </a:cubicBezTo>
                <a:cubicBezTo>
                  <a:pt x="8211139" y="138162"/>
                  <a:pt x="8246703" y="201929"/>
                  <a:pt x="8246150" y="246136"/>
                </a:cubicBezTo>
                <a:cubicBezTo>
                  <a:pt x="8245598" y="290343"/>
                  <a:pt x="8257389" y="364179"/>
                  <a:pt x="8224308" y="372908"/>
                </a:cubicBezTo>
                <a:cubicBezTo>
                  <a:pt x="8218864" y="431308"/>
                  <a:pt x="8228745" y="357606"/>
                  <a:pt x="8221687" y="450607"/>
                </a:cubicBezTo>
                <a:cubicBezTo>
                  <a:pt x="8253150" y="551950"/>
                  <a:pt x="8221677" y="787036"/>
                  <a:pt x="8232987" y="812800"/>
                </a:cubicBezTo>
                <a:cubicBezTo>
                  <a:pt x="8263719" y="860799"/>
                  <a:pt x="8226505" y="854953"/>
                  <a:pt x="8241364" y="912727"/>
                </a:cubicBezTo>
                <a:cubicBezTo>
                  <a:pt x="8249854" y="945986"/>
                  <a:pt x="8239798" y="951781"/>
                  <a:pt x="8240165" y="989950"/>
                </a:cubicBezTo>
                <a:cubicBezTo>
                  <a:pt x="8240531" y="1028120"/>
                  <a:pt x="8240898" y="1095828"/>
                  <a:pt x="8243561" y="1141745"/>
                </a:cubicBezTo>
                <a:cubicBezTo>
                  <a:pt x="8246223" y="1187662"/>
                  <a:pt x="8256010" y="1234783"/>
                  <a:pt x="8256144" y="1265454"/>
                </a:cubicBezTo>
                <a:cubicBezTo>
                  <a:pt x="8246450" y="1304052"/>
                  <a:pt x="8278372" y="1370755"/>
                  <a:pt x="8281494" y="1385480"/>
                </a:cubicBezTo>
                <a:cubicBezTo>
                  <a:pt x="8294281" y="1422714"/>
                  <a:pt x="8303397" y="1428103"/>
                  <a:pt x="8297877" y="1458060"/>
                </a:cubicBezTo>
                <a:cubicBezTo>
                  <a:pt x="8297983" y="1468057"/>
                  <a:pt x="8315397" y="1503177"/>
                  <a:pt x="8315502" y="1513175"/>
                </a:cubicBezTo>
                <a:lnTo>
                  <a:pt x="8342335" y="1570809"/>
                </a:lnTo>
                <a:cubicBezTo>
                  <a:pt x="8365894" y="1617136"/>
                  <a:pt x="8315600" y="1595486"/>
                  <a:pt x="8324762" y="1632434"/>
                </a:cubicBezTo>
                <a:cubicBezTo>
                  <a:pt x="8345804" y="1713683"/>
                  <a:pt x="8308403" y="1715203"/>
                  <a:pt x="8319231" y="1742490"/>
                </a:cubicBezTo>
                <a:cubicBezTo>
                  <a:pt x="8327385" y="1767736"/>
                  <a:pt x="8335540" y="1787026"/>
                  <a:pt x="8343694" y="1812272"/>
                </a:cubicBezTo>
                <a:cubicBezTo>
                  <a:pt x="8345710" y="1818102"/>
                  <a:pt x="8382841" y="1845254"/>
                  <a:pt x="8379488" y="1856766"/>
                </a:cubicBezTo>
                <a:lnTo>
                  <a:pt x="8385055" y="1923433"/>
                </a:lnTo>
                <a:lnTo>
                  <a:pt x="8386906" y="1972204"/>
                </a:lnTo>
                <a:cubicBezTo>
                  <a:pt x="8389102" y="1979569"/>
                  <a:pt x="8382464" y="2060117"/>
                  <a:pt x="8386681" y="2066205"/>
                </a:cubicBezTo>
                <a:cubicBezTo>
                  <a:pt x="8400709" y="2153571"/>
                  <a:pt x="8366045" y="2189849"/>
                  <a:pt x="8380052" y="2227417"/>
                </a:cubicBezTo>
                <a:cubicBezTo>
                  <a:pt x="8372543" y="2317591"/>
                  <a:pt x="8379811" y="2407644"/>
                  <a:pt x="8374483" y="2510933"/>
                </a:cubicBezTo>
                <a:cubicBezTo>
                  <a:pt x="8396772" y="2597916"/>
                  <a:pt x="8370232" y="2649734"/>
                  <a:pt x="8375191" y="2741866"/>
                </a:cubicBezTo>
                <a:cubicBezTo>
                  <a:pt x="8394024" y="2779815"/>
                  <a:pt x="8395428" y="2817058"/>
                  <a:pt x="8384389" y="2864935"/>
                </a:cubicBezTo>
                <a:cubicBezTo>
                  <a:pt x="8416004" y="2860552"/>
                  <a:pt x="8357917" y="2937673"/>
                  <a:pt x="8391822" y="2950807"/>
                </a:cubicBezTo>
                <a:lnTo>
                  <a:pt x="8378111" y="2978246"/>
                </a:lnTo>
                <a:lnTo>
                  <a:pt x="8375025" y="2995916"/>
                </a:lnTo>
                <a:lnTo>
                  <a:pt x="8366764" y="2998648"/>
                </a:lnTo>
                <a:lnTo>
                  <a:pt x="8356827" y="3023630"/>
                </a:lnTo>
                <a:cubicBezTo>
                  <a:pt x="8354245" y="3033333"/>
                  <a:pt x="8348477" y="3084375"/>
                  <a:pt x="8348883" y="3096975"/>
                </a:cubicBezTo>
                <a:cubicBezTo>
                  <a:pt x="8363039" y="3142205"/>
                  <a:pt x="8312062" y="3160433"/>
                  <a:pt x="8331320" y="3216657"/>
                </a:cubicBezTo>
                <a:cubicBezTo>
                  <a:pt x="8335649" y="3237178"/>
                  <a:pt x="8345170" y="3299737"/>
                  <a:pt x="8334250" y="3310980"/>
                </a:cubicBezTo>
                <a:cubicBezTo>
                  <a:pt x="8331414" y="3323902"/>
                  <a:pt x="8334413" y="3339340"/>
                  <a:pt x="8323018" y="3344725"/>
                </a:cubicBezTo>
                <a:cubicBezTo>
                  <a:pt x="8309183" y="3353908"/>
                  <a:pt x="8327822" y="3400659"/>
                  <a:pt x="8312317" y="3393250"/>
                </a:cubicBezTo>
                <a:cubicBezTo>
                  <a:pt x="8325036" y="3426421"/>
                  <a:pt x="8307258" y="3487753"/>
                  <a:pt x="8299110" y="3514536"/>
                </a:cubicBezTo>
                <a:cubicBezTo>
                  <a:pt x="8293627" y="3563353"/>
                  <a:pt x="8281866" y="3650327"/>
                  <a:pt x="8279421" y="3686149"/>
                </a:cubicBezTo>
                <a:cubicBezTo>
                  <a:pt x="8277133" y="3687657"/>
                  <a:pt x="8276096" y="3677229"/>
                  <a:pt x="8273021" y="3692208"/>
                </a:cubicBezTo>
                <a:cubicBezTo>
                  <a:pt x="8269945" y="3707187"/>
                  <a:pt x="8252471" y="3757479"/>
                  <a:pt x="8260968" y="3776022"/>
                </a:cubicBezTo>
                <a:cubicBezTo>
                  <a:pt x="8231046" y="3875691"/>
                  <a:pt x="8223343" y="4023237"/>
                  <a:pt x="8209415" y="4060536"/>
                </a:cubicBezTo>
                <a:cubicBezTo>
                  <a:pt x="8204523" y="4150698"/>
                  <a:pt x="8212636" y="4164564"/>
                  <a:pt x="8203359" y="4222149"/>
                </a:cubicBezTo>
                <a:cubicBezTo>
                  <a:pt x="8198769" y="4287917"/>
                  <a:pt x="8194167" y="4339232"/>
                  <a:pt x="8197502" y="4364683"/>
                </a:cubicBezTo>
                <a:lnTo>
                  <a:pt x="8189960" y="4462471"/>
                </a:lnTo>
                <a:cubicBezTo>
                  <a:pt x="8192241" y="4503329"/>
                  <a:pt x="8157418" y="4500454"/>
                  <a:pt x="8157285" y="4526395"/>
                </a:cubicBezTo>
                <a:cubicBezTo>
                  <a:pt x="8151441" y="4623008"/>
                  <a:pt x="8136733" y="4632050"/>
                  <a:pt x="8127583" y="4649885"/>
                </a:cubicBezTo>
                <a:cubicBezTo>
                  <a:pt x="8109657" y="4687979"/>
                  <a:pt x="8101631" y="4758928"/>
                  <a:pt x="8086875" y="4799019"/>
                </a:cubicBezTo>
                <a:cubicBezTo>
                  <a:pt x="8070221" y="4834076"/>
                  <a:pt x="8077158" y="4811645"/>
                  <a:pt x="8071779" y="4849614"/>
                </a:cubicBezTo>
                <a:cubicBezTo>
                  <a:pt x="8057300" y="4853334"/>
                  <a:pt x="8029516" y="4883089"/>
                  <a:pt x="8046521" y="4919971"/>
                </a:cubicBezTo>
                <a:lnTo>
                  <a:pt x="7999171" y="5010766"/>
                </a:lnTo>
                <a:cubicBezTo>
                  <a:pt x="7980458" y="4983259"/>
                  <a:pt x="7994018" y="5107656"/>
                  <a:pt x="7974494" y="5088190"/>
                </a:cubicBezTo>
                <a:cubicBezTo>
                  <a:pt x="7961479" y="5102008"/>
                  <a:pt x="7970341" y="5118851"/>
                  <a:pt x="7960017" y="5143922"/>
                </a:cubicBezTo>
                <a:cubicBezTo>
                  <a:pt x="7951381" y="5192745"/>
                  <a:pt x="7947519" y="5226225"/>
                  <a:pt x="7940570" y="5284346"/>
                </a:cubicBezTo>
                <a:cubicBezTo>
                  <a:pt x="7938188" y="5338386"/>
                  <a:pt x="7933705" y="5337325"/>
                  <a:pt x="7923844" y="5390948"/>
                </a:cubicBezTo>
                <a:cubicBezTo>
                  <a:pt x="7922596" y="5429655"/>
                  <a:pt x="7906054" y="5449508"/>
                  <a:pt x="7905061" y="5470854"/>
                </a:cubicBezTo>
                <a:cubicBezTo>
                  <a:pt x="7925924" y="5526328"/>
                  <a:pt x="7883497" y="5496377"/>
                  <a:pt x="7900574" y="5529643"/>
                </a:cubicBezTo>
                <a:cubicBezTo>
                  <a:pt x="7894813" y="5550879"/>
                  <a:pt x="7899366" y="5587444"/>
                  <a:pt x="7889879" y="5597292"/>
                </a:cubicBezTo>
                <a:lnTo>
                  <a:pt x="7881533" y="5608899"/>
                </a:lnTo>
                <a:cubicBezTo>
                  <a:pt x="7877694" y="5623501"/>
                  <a:pt x="7869316" y="5660431"/>
                  <a:pt x="7866845" y="5684911"/>
                </a:cubicBezTo>
                <a:cubicBezTo>
                  <a:pt x="7856004" y="5692608"/>
                  <a:pt x="7861304" y="5734344"/>
                  <a:pt x="7866707" y="5755776"/>
                </a:cubicBezTo>
                <a:cubicBezTo>
                  <a:pt x="7867905" y="5792777"/>
                  <a:pt x="7841786" y="5848613"/>
                  <a:pt x="7858630" y="5889599"/>
                </a:cubicBezTo>
                <a:cubicBezTo>
                  <a:pt x="7861076" y="5932097"/>
                  <a:pt x="7859359" y="5940901"/>
                  <a:pt x="7862852" y="5989744"/>
                </a:cubicBezTo>
                <a:cubicBezTo>
                  <a:pt x="7870213" y="6020787"/>
                  <a:pt x="7836478" y="6024963"/>
                  <a:pt x="7834617" y="6084926"/>
                </a:cubicBezTo>
                <a:cubicBezTo>
                  <a:pt x="7828898" y="6134231"/>
                  <a:pt x="7850648" y="6240432"/>
                  <a:pt x="7830440" y="6346549"/>
                </a:cubicBezTo>
                <a:cubicBezTo>
                  <a:pt x="7840187" y="6409741"/>
                  <a:pt x="7834403" y="6468689"/>
                  <a:pt x="7828988" y="6527527"/>
                </a:cubicBezTo>
                <a:cubicBezTo>
                  <a:pt x="7812745" y="6585667"/>
                  <a:pt x="7840670" y="6579284"/>
                  <a:pt x="7833220" y="6627129"/>
                </a:cubicBezTo>
                <a:cubicBezTo>
                  <a:pt x="7836598" y="6635153"/>
                  <a:pt x="7838259" y="6697665"/>
                  <a:pt x="7833451" y="6694819"/>
                </a:cubicBezTo>
                <a:cubicBezTo>
                  <a:pt x="7835476" y="6716947"/>
                  <a:pt x="7854551" y="6732844"/>
                  <a:pt x="7859394" y="6765445"/>
                </a:cubicBezTo>
                <a:cubicBezTo>
                  <a:pt x="7860760" y="6776325"/>
                  <a:pt x="7863817" y="6810511"/>
                  <a:pt x="7866873" y="6844697"/>
                </a:cubicBezTo>
                <a:lnTo>
                  <a:pt x="7868076" y="6857999"/>
                </a:lnTo>
                <a:lnTo>
                  <a:pt x="0" y="6857999"/>
                </a:lnTo>
                <a:lnTo>
                  <a:pt x="0" y="0"/>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Text Placeholder 2">
            <a:extLst>
              <a:ext uri="{FF2B5EF4-FFF2-40B4-BE49-F238E27FC236}">
                <a16:creationId xmlns:a16="http://schemas.microsoft.com/office/drawing/2014/main" id="{13B96EA2-E3D6-4C1D-88DB-D521AE869840}"/>
              </a:ext>
            </a:extLst>
          </p:cNvPr>
          <p:cNvSpPr>
            <a:spLocks noGrp="1"/>
          </p:cNvSpPr>
          <p:nvPr>
            <p:ph type="body" idx="1"/>
          </p:nvPr>
        </p:nvSpPr>
        <p:spPr>
          <a:xfrm>
            <a:off x="314325" y="789875"/>
            <a:ext cx="7219950" cy="5248274"/>
          </a:xfrm>
        </p:spPr>
        <p:txBody>
          <a:bodyPr vert="horz" lIns="91440" tIns="45720" rIns="91440" bIns="45720" rtlCol="0">
            <a:noAutofit/>
          </a:bodyPr>
          <a:lstStyle/>
          <a:p>
            <a:pPr algn="ctr"/>
            <a:r>
              <a:rPr lang="en-US" kern="1200" dirty="0">
                <a:solidFill>
                  <a:schemeClr val="tx1"/>
                </a:solidFill>
                <a:latin typeface="+mn-lt"/>
                <a:ea typeface="+mn-ea"/>
                <a:cs typeface="+mn-cs"/>
              </a:rPr>
              <a:t>And with me today is Ruthie to share their family’s experience.  I treated her daughter a year ago following a diagnosis of CRPS.</a:t>
            </a:r>
          </a:p>
          <a:p>
            <a:pPr algn="ctr"/>
            <a:endParaRPr lang="en-US" kern="1200" dirty="0">
              <a:solidFill>
                <a:schemeClr val="tx1"/>
              </a:solidFill>
              <a:latin typeface="+mn-lt"/>
              <a:ea typeface="+mn-ea"/>
              <a:cs typeface="+mn-cs"/>
            </a:endParaRPr>
          </a:p>
          <a:p>
            <a:pPr algn="ctr"/>
            <a:r>
              <a:rPr lang="en-US" kern="1200" dirty="0">
                <a:solidFill>
                  <a:schemeClr val="tx1"/>
                </a:solidFill>
                <a:latin typeface="+mn-lt"/>
                <a:ea typeface="+mn-ea"/>
                <a:cs typeface="+mn-cs"/>
              </a:rPr>
              <a:t>9-year-old female diagnosed with CRPS. </a:t>
            </a:r>
          </a:p>
          <a:p>
            <a:pPr algn="ctr"/>
            <a:endParaRPr lang="en-US" kern="1200" dirty="0">
              <a:solidFill>
                <a:schemeClr val="tx1"/>
              </a:solidFill>
              <a:latin typeface="+mn-lt"/>
              <a:ea typeface="+mn-ea"/>
              <a:cs typeface="+mn-cs"/>
            </a:endParaRPr>
          </a:p>
          <a:p>
            <a:pPr algn="ctr"/>
            <a:r>
              <a:rPr lang="en-US" kern="1200" dirty="0">
                <a:solidFill>
                  <a:schemeClr val="tx1"/>
                </a:solidFill>
                <a:latin typeface="+mn-lt"/>
                <a:ea typeface="+mn-ea"/>
                <a:cs typeface="+mn-cs"/>
              </a:rPr>
              <a:t>We did a one week Intensive.  During that time, she was able to drop her pain levels from 10/10 to a 6/10.</a:t>
            </a:r>
          </a:p>
          <a:p>
            <a:pPr algn="ctr"/>
            <a:r>
              <a:rPr lang="en-US" kern="1200" dirty="0">
                <a:solidFill>
                  <a:schemeClr val="tx1"/>
                </a:solidFill>
                <a:latin typeface="+mn-lt"/>
                <a:ea typeface="+mn-ea"/>
                <a:cs typeface="+mn-cs"/>
              </a:rPr>
              <a:t>  </a:t>
            </a:r>
          </a:p>
          <a:p>
            <a:pPr algn="ctr"/>
            <a:r>
              <a:rPr lang="en-US" kern="1200" dirty="0">
                <a:solidFill>
                  <a:schemeClr val="tx1"/>
                </a:solidFill>
                <a:latin typeface="+mn-lt"/>
                <a:ea typeface="+mn-ea"/>
                <a:cs typeface="+mn-cs"/>
              </a:rPr>
              <a:t>Then utilizing her 90-day home program coupled with a few Telehealth appointments she was able to get down to a 0/10 – remission.</a:t>
            </a:r>
          </a:p>
        </p:txBody>
      </p:sp>
      <p:pic>
        <p:nvPicPr>
          <p:cNvPr id="1026" name="Picture 2" descr="See the source image">
            <a:extLst>
              <a:ext uri="{FF2B5EF4-FFF2-40B4-BE49-F238E27FC236}">
                <a16:creationId xmlns:a16="http://schemas.microsoft.com/office/drawing/2014/main" id="{0DB30DB3-0528-4B5F-9A11-16508D9D9A9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871" r="9148"/>
          <a:stretch/>
        </p:blipFill>
        <p:spPr bwMode="auto">
          <a:xfrm>
            <a:off x="8733721" y="656440"/>
            <a:ext cx="2870679" cy="55151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721932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9">
            <a:extLst>
              <a:ext uri="{FF2B5EF4-FFF2-40B4-BE49-F238E27FC236}">
                <a16:creationId xmlns:a16="http://schemas.microsoft.com/office/drawing/2014/main" id="{8181FC64-B306-4821-98E2-780662EFC4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pic>
        <p:nvPicPr>
          <p:cNvPr id="5" name="Picture 4" descr="A tree with the sun behind it&#10;&#10;Description automatically generated with low confidence">
            <a:extLst>
              <a:ext uri="{FF2B5EF4-FFF2-40B4-BE49-F238E27FC236}">
                <a16:creationId xmlns:a16="http://schemas.microsoft.com/office/drawing/2014/main" id="{A2E47728-40AB-4D79-9D14-879369DB0470}"/>
              </a:ext>
            </a:extLst>
          </p:cNvPr>
          <p:cNvPicPr>
            <a:picLocks noChangeAspect="1"/>
          </p:cNvPicPr>
          <p:nvPr/>
        </p:nvPicPr>
        <p:blipFill rotWithShape="1">
          <a:blip r:embed="rId2">
            <a:extLst>
              <a:ext uri="{28A0092B-C50C-407E-A947-70E740481C1C}">
                <a14:useLocalDpi xmlns:a14="http://schemas.microsoft.com/office/drawing/2010/main" val="0"/>
              </a:ext>
            </a:extLst>
          </a:blip>
          <a:srcRect t="24996" r="1" b="6060"/>
          <a:stretch/>
        </p:blipFill>
        <p:spPr>
          <a:xfrm>
            <a:off x="20" y="10"/>
            <a:ext cx="9947062" cy="6857990"/>
          </a:xfrm>
          <a:prstGeom prst="rect">
            <a:avLst/>
          </a:prstGeom>
        </p:spPr>
      </p:pic>
      <p:sp>
        <p:nvSpPr>
          <p:cNvPr id="28" name="Freeform: Shape 11">
            <a:extLst>
              <a:ext uri="{FF2B5EF4-FFF2-40B4-BE49-F238E27FC236}">
                <a16:creationId xmlns:a16="http://schemas.microsoft.com/office/drawing/2014/main" id="{5871FC61-DD4E-47D4-81FD-8A7E7D12B3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986049" y="0"/>
            <a:ext cx="5205951" cy="6858000"/>
          </a:xfrm>
          <a:custGeom>
            <a:avLst/>
            <a:gdLst>
              <a:gd name="connsiteX0" fmla="*/ 0 w 5205951"/>
              <a:gd name="connsiteY0" fmla="*/ 0 h 6858000"/>
              <a:gd name="connsiteX1" fmla="*/ 1709529 w 5205951"/>
              <a:gd name="connsiteY1" fmla="*/ 0 h 6858000"/>
              <a:gd name="connsiteX2" fmla="*/ 2489695 w 5205951"/>
              <a:gd name="connsiteY2" fmla="*/ 0 h 6858000"/>
              <a:gd name="connsiteX3" fmla="*/ 3582928 w 5205951"/>
              <a:gd name="connsiteY3" fmla="*/ 0 h 6858000"/>
              <a:gd name="connsiteX4" fmla="*/ 3605052 w 5205951"/>
              <a:gd name="connsiteY4" fmla="*/ 14997 h 6858000"/>
              <a:gd name="connsiteX5" fmla="*/ 5205951 w 5205951"/>
              <a:gd name="connsiteY5" fmla="*/ 3621656 h 6858000"/>
              <a:gd name="connsiteX6" fmla="*/ 3331601 w 5205951"/>
              <a:gd name="connsiteY6" fmla="*/ 6374814 h 6858000"/>
              <a:gd name="connsiteX7" fmla="*/ 2814953 w 5205951"/>
              <a:gd name="connsiteY7" fmla="*/ 6780599 h 6858000"/>
              <a:gd name="connsiteX8" fmla="*/ 2703197 w 5205951"/>
              <a:gd name="connsiteY8" fmla="*/ 6858000 h 6858000"/>
              <a:gd name="connsiteX9" fmla="*/ 2489695 w 5205951"/>
              <a:gd name="connsiteY9" fmla="*/ 6858000 h 6858000"/>
              <a:gd name="connsiteX10" fmla="*/ 1709529 w 5205951"/>
              <a:gd name="connsiteY10" fmla="*/ 6858000 h 6858000"/>
              <a:gd name="connsiteX11" fmla="*/ 0 w 5205951"/>
              <a:gd name="connsiteY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205951" h="6858000">
                <a:moveTo>
                  <a:pt x="0" y="0"/>
                </a:moveTo>
                <a:lnTo>
                  <a:pt x="1709529" y="0"/>
                </a:lnTo>
                <a:lnTo>
                  <a:pt x="2489695" y="0"/>
                </a:lnTo>
                <a:lnTo>
                  <a:pt x="3582928" y="0"/>
                </a:lnTo>
                <a:lnTo>
                  <a:pt x="3605052" y="14997"/>
                </a:lnTo>
                <a:cubicBezTo>
                  <a:pt x="4632215" y="754641"/>
                  <a:pt x="5205951" y="2093192"/>
                  <a:pt x="5205951" y="3621656"/>
                </a:cubicBezTo>
                <a:cubicBezTo>
                  <a:pt x="5205951" y="4969131"/>
                  <a:pt x="4277226" y="5602839"/>
                  <a:pt x="3331601" y="6374814"/>
                </a:cubicBezTo>
                <a:cubicBezTo>
                  <a:pt x="3159398" y="6515397"/>
                  <a:pt x="2988771" y="6653108"/>
                  <a:pt x="2814953" y="6780599"/>
                </a:cubicBezTo>
                <a:lnTo>
                  <a:pt x="2703197" y="6858000"/>
                </a:lnTo>
                <a:lnTo>
                  <a:pt x="2489695" y="6858000"/>
                </a:lnTo>
                <a:lnTo>
                  <a:pt x="1709529" y="6858000"/>
                </a:lnTo>
                <a:lnTo>
                  <a:pt x="0" y="6858000"/>
                </a:ln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useBgFill="1">
        <p:nvSpPr>
          <p:cNvPr id="29" name="Freeform: Shape 13">
            <a:extLst>
              <a:ext uri="{FF2B5EF4-FFF2-40B4-BE49-F238E27FC236}">
                <a16:creationId xmlns:a16="http://schemas.microsoft.com/office/drawing/2014/main" id="{F9EC3F91-A75C-4F74-867E-E4C28C1354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148226" y="0"/>
            <a:ext cx="5043774" cy="6858000"/>
          </a:xfrm>
          <a:custGeom>
            <a:avLst/>
            <a:gdLst>
              <a:gd name="connsiteX0" fmla="*/ 1648981 w 5043774"/>
              <a:gd name="connsiteY0" fmla="*/ 0 h 6858000"/>
              <a:gd name="connsiteX1" fmla="*/ 2759699 w 5043774"/>
              <a:gd name="connsiteY1" fmla="*/ 0 h 6858000"/>
              <a:gd name="connsiteX2" fmla="*/ 3379301 w 5043774"/>
              <a:gd name="connsiteY2" fmla="*/ 0 h 6858000"/>
              <a:gd name="connsiteX3" fmla="*/ 3552342 w 5043774"/>
              <a:gd name="connsiteY3" fmla="*/ 0 h 6858000"/>
              <a:gd name="connsiteX4" fmla="*/ 4617166 w 5043774"/>
              <a:gd name="connsiteY4" fmla="*/ 0 h 6858000"/>
              <a:gd name="connsiteX5" fmla="*/ 4786130 w 5043774"/>
              <a:gd name="connsiteY5" fmla="*/ 0 h 6858000"/>
              <a:gd name="connsiteX6" fmla="*/ 4980168 w 5043774"/>
              <a:gd name="connsiteY6" fmla="*/ 0 h 6858000"/>
              <a:gd name="connsiteX7" fmla="*/ 5043774 w 5043774"/>
              <a:gd name="connsiteY7" fmla="*/ 0 h 6858000"/>
              <a:gd name="connsiteX8" fmla="*/ 5043774 w 5043774"/>
              <a:gd name="connsiteY8" fmla="*/ 6858000 h 6858000"/>
              <a:gd name="connsiteX9" fmla="*/ 4980168 w 5043774"/>
              <a:gd name="connsiteY9" fmla="*/ 6858000 h 6858000"/>
              <a:gd name="connsiteX10" fmla="*/ 4786130 w 5043774"/>
              <a:gd name="connsiteY10" fmla="*/ 6858000 h 6858000"/>
              <a:gd name="connsiteX11" fmla="*/ 4617166 w 5043774"/>
              <a:gd name="connsiteY11" fmla="*/ 6858000 h 6858000"/>
              <a:gd name="connsiteX12" fmla="*/ 3552342 w 5043774"/>
              <a:gd name="connsiteY12" fmla="*/ 6858000 h 6858000"/>
              <a:gd name="connsiteX13" fmla="*/ 3379301 w 5043774"/>
              <a:gd name="connsiteY13" fmla="*/ 6858000 h 6858000"/>
              <a:gd name="connsiteX14" fmla="*/ 2759699 w 5043774"/>
              <a:gd name="connsiteY14" fmla="*/ 6858000 h 6858000"/>
              <a:gd name="connsiteX15" fmla="*/ 2542782 w 5043774"/>
              <a:gd name="connsiteY15" fmla="*/ 6858000 h 6858000"/>
              <a:gd name="connsiteX16" fmla="*/ 2429239 w 5043774"/>
              <a:gd name="connsiteY16" fmla="*/ 6780599 h 6858000"/>
              <a:gd name="connsiteX17" fmla="*/ 1904328 w 5043774"/>
              <a:gd name="connsiteY17" fmla="*/ 6374814 h 6858000"/>
              <a:gd name="connsiteX18" fmla="*/ 0 w 5043774"/>
              <a:gd name="connsiteY18" fmla="*/ 3621656 h 6858000"/>
              <a:gd name="connsiteX19" fmla="*/ 1626503 w 5043774"/>
              <a:gd name="connsiteY19"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043774" h="6858000">
                <a:moveTo>
                  <a:pt x="1648981" y="0"/>
                </a:moveTo>
                <a:lnTo>
                  <a:pt x="2759699" y="0"/>
                </a:lnTo>
                <a:lnTo>
                  <a:pt x="3379301" y="0"/>
                </a:lnTo>
                <a:lnTo>
                  <a:pt x="3552342" y="0"/>
                </a:lnTo>
                <a:lnTo>
                  <a:pt x="4617166" y="0"/>
                </a:lnTo>
                <a:lnTo>
                  <a:pt x="4786130" y="0"/>
                </a:lnTo>
                <a:lnTo>
                  <a:pt x="4980168" y="0"/>
                </a:lnTo>
                <a:lnTo>
                  <a:pt x="5043774" y="0"/>
                </a:lnTo>
                <a:lnTo>
                  <a:pt x="5043774" y="6858000"/>
                </a:lnTo>
                <a:lnTo>
                  <a:pt x="4980168" y="6858000"/>
                </a:lnTo>
                <a:lnTo>
                  <a:pt x="4786130" y="6858000"/>
                </a:lnTo>
                <a:lnTo>
                  <a:pt x="4617166" y="6858000"/>
                </a:lnTo>
                <a:lnTo>
                  <a:pt x="3552342" y="6858000"/>
                </a:lnTo>
                <a:lnTo>
                  <a:pt x="3379301" y="6858000"/>
                </a:lnTo>
                <a:lnTo>
                  <a:pt x="2759699" y="6858000"/>
                </a:lnTo>
                <a:lnTo>
                  <a:pt x="2542782" y="6858000"/>
                </a:lnTo>
                <a:lnTo>
                  <a:pt x="2429239" y="6780599"/>
                </a:lnTo>
                <a:cubicBezTo>
                  <a:pt x="2252641" y="6653108"/>
                  <a:pt x="2079285" y="6515397"/>
                  <a:pt x="1904328" y="6374814"/>
                </a:cubicBezTo>
                <a:cubicBezTo>
                  <a:pt x="943579" y="5602839"/>
                  <a:pt x="0" y="4969131"/>
                  <a:pt x="0" y="3621656"/>
                </a:cubicBezTo>
                <a:cubicBezTo>
                  <a:pt x="0" y="2093192"/>
                  <a:pt x="582912" y="754641"/>
                  <a:pt x="1626503" y="14997"/>
                </a:cubicBezTo>
                <a:close/>
              </a:path>
            </a:pathLst>
          </a:custGeom>
          <a:solidFill>
            <a:schemeClr val="bg2">
              <a:tint val="95000"/>
              <a:satMod val="1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prstClr val="white"/>
              </a:solidFill>
              <a:latin typeface="Meiryo"/>
            </a:endParaRPr>
          </a:p>
        </p:txBody>
      </p:sp>
      <p:sp>
        <p:nvSpPr>
          <p:cNvPr id="30" name="Freeform: Shape 15">
            <a:extLst>
              <a:ext uri="{FF2B5EF4-FFF2-40B4-BE49-F238E27FC236}">
                <a16:creationId xmlns:a16="http://schemas.microsoft.com/office/drawing/2014/main" id="{829A1E2C-5AC8-40FC-99E9-832069D397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97013" y="0"/>
            <a:ext cx="2529723" cy="6858000"/>
          </a:xfrm>
          <a:custGeom>
            <a:avLst/>
            <a:gdLst>
              <a:gd name="connsiteX0" fmla="*/ 1258269 w 2529723"/>
              <a:gd name="connsiteY0" fmla="*/ 0 h 6858000"/>
              <a:gd name="connsiteX1" fmla="*/ 1275627 w 2529723"/>
              <a:gd name="connsiteY1" fmla="*/ 0 h 6858000"/>
              <a:gd name="connsiteX2" fmla="*/ 1302560 w 2529723"/>
              <a:gd name="connsiteY2" fmla="*/ 24338 h 6858000"/>
              <a:gd name="connsiteX3" fmla="*/ 2522825 w 2529723"/>
              <a:gd name="connsiteY3" fmla="*/ 3678515 h 6858000"/>
              <a:gd name="connsiteX4" fmla="*/ 557500 w 2529723"/>
              <a:gd name="connsiteY4" fmla="*/ 6451411 h 6858000"/>
              <a:gd name="connsiteX5" fmla="*/ 32482 w 2529723"/>
              <a:gd name="connsiteY5" fmla="*/ 6849373 h 6858000"/>
              <a:gd name="connsiteX6" fmla="*/ 19531 w 2529723"/>
              <a:gd name="connsiteY6" fmla="*/ 6858000 h 6858000"/>
              <a:gd name="connsiteX7" fmla="*/ 0 w 2529723"/>
              <a:gd name="connsiteY7" fmla="*/ 6858000 h 6858000"/>
              <a:gd name="connsiteX8" fmla="*/ 14202 w 2529723"/>
              <a:gd name="connsiteY8" fmla="*/ 6848540 h 6858000"/>
              <a:gd name="connsiteX9" fmla="*/ 539221 w 2529723"/>
              <a:gd name="connsiteY9" fmla="*/ 6450578 h 6858000"/>
              <a:gd name="connsiteX10" fmla="*/ 2504546 w 2529723"/>
              <a:gd name="connsiteY10" fmla="*/ 3677682 h 6858000"/>
              <a:gd name="connsiteX11" fmla="*/ 1284280 w 2529723"/>
              <a:gd name="connsiteY11" fmla="*/ 235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 name="Title 1">
            <a:extLst>
              <a:ext uri="{FF2B5EF4-FFF2-40B4-BE49-F238E27FC236}">
                <a16:creationId xmlns:a16="http://schemas.microsoft.com/office/drawing/2014/main" id="{45DB5B8B-CE4D-4A9D-94B9-B71504717DE2}"/>
              </a:ext>
            </a:extLst>
          </p:cNvPr>
          <p:cNvSpPr>
            <a:spLocks noGrp="1"/>
          </p:cNvSpPr>
          <p:nvPr>
            <p:ph type="title"/>
          </p:nvPr>
        </p:nvSpPr>
        <p:spPr>
          <a:xfrm>
            <a:off x="8141665" y="88776"/>
            <a:ext cx="4050030" cy="1102890"/>
          </a:xfrm>
        </p:spPr>
        <p:txBody>
          <a:bodyPr anchor="b">
            <a:normAutofit/>
          </a:bodyPr>
          <a:lstStyle/>
          <a:p>
            <a:pPr algn="ctr"/>
            <a:r>
              <a:rPr lang="en-US" sz="3600" b="1" dirty="0"/>
              <a:t>Holistic Centered Treatment</a:t>
            </a:r>
            <a:endParaRPr lang="en-US" sz="3600" dirty="0"/>
          </a:p>
        </p:txBody>
      </p:sp>
      <p:sp>
        <p:nvSpPr>
          <p:cNvPr id="3" name="Content Placeholder 2">
            <a:extLst>
              <a:ext uri="{FF2B5EF4-FFF2-40B4-BE49-F238E27FC236}">
                <a16:creationId xmlns:a16="http://schemas.microsoft.com/office/drawing/2014/main" id="{84CE1BA4-781A-469F-AACD-DE161A24F3AC}"/>
              </a:ext>
            </a:extLst>
          </p:cNvPr>
          <p:cNvSpPr>
            <a:spLocks noGrp="1"/>
          </p:cNvSpPr>
          <p:nvPr>
            <p:ph idx="1"/>
          </p:nvPr>
        </p:nvSpPr>
        <p:spPr>
          <a:xfrm>
            <a:off x="7508406" y="1386964"/>
            <a:ext cx="4725575" cy="4862916"/>
          </a:xfrm>
        </p:spPr>
        <p:txBody>
          <a:bodyPr>
            <a:normAutofit lnSpcReduction="10000"/>
          </a:bodyPr>
          <a:lstStyle/>
          <a:p>
            <a:pPr marL="0" indent="0" algn="ctr">
              <a:buNone/>
            </a:pPr>
            <a:r>
              <a:rPr lang="en-US" sz="1800" b="1" dirty="0"/>
              <a:t>A HOLISTIC APPROACH TO </a:t>
            </a:r>
          </a:p>
          <a:p>
            <a:pPr marL="0" indent="0" algn="ctr">
              <a:buNone/>
            </a:pPr>
            <a:r>
              <a:rPr lang="en-US" sz="1800" b="1" dirty="0"/>
              <a:t>HEALING AND HOPE</a:t>
            </a:r>
          </a:p>
          <a:p>
            <a:pPr marL="0" indent="0" algn="ctr">
              <a:buNone/>
            </a:pPr>
            <a:endParaRPr lang="en-US" sz="1100" dirty="0"/>
          </a:p>
          <a:p>
            <a:pPr marL="0" indent="0" algn="ctr">
              <a:buNone/>
            </a:pPr>
            <a:r>
              <a:rPr lang="en-US" sz="1600" dirty="0"/>
              <a:t>An individualized approach</a:t>
            </a:r>
          </a:p>
          <a:p>
            <a:pPr marL="0" indent="0" algn="ctr">
              <a:buNone/>
            </a:pPr>
            <a:r>
              <a:rPr lang="en-US" sz="1600" dirty="0"/>
              <a:t>Treating your child as a whole – not just the symptoms</a:t>
            </a:r>
          </a:p>
          <a:p>
            <a:pPr marL="0" indent="0" algn="ctr">
              <a:buNone/>
            </a:pPr>
            <a:r>
              <a:rPr lang="en-US" sz="1600" dirty="0"/>
              <a:t>Non-Invasive &amp; Drug Free protocol</a:t>
            </a:r>
          </a:p>
          <a:p>
            <a:pPr marL="0" indent="0" algn="ctr">
              <a:buNone/>
            </a:pPr>
            <a:r>
              <a:rPr lang="en-US" sz="1600" dirty="0"/>
              <a:t>A compassionate and healing environment</a:t>
            </a:r>
          </a:p>
          <a:p>
            <a:pPr marL="0" indent="0" algn="ctr">
              <a:buNone/>
            </a:pPr>
            <a:r>
              <a:rPr lang="en-US" sz="1600" dirty="0"/>
              <a:t>Created by someone that actually lived with CRPS and understands what your child is going through!</a:t>
            </a:r>
          </a:p>
          <a:p>
            <a:pPr marL="0" indent="0" algn="ctr">
              <a:buNone/>
            </a:pPr>
            <a:endParaRPr lang="en-US" sz="1600" dirty="0"/>
          </a:p>
          <a:p>
            <a:pPr marL="0" indent="0" algn="ctr">
              <a:buNone/>
            </a:pPr>
            <a:r>
              <a:rPr lang="en-US" sz="1600" b="1" i="1" dirty="0"/>
              <a:t>Our program addresses all aspects of CRPS</a:t>
            </a:r>
          </a:p>
          <a:p>
            <a:pPr marL="0" indent="0" algn="ctr">
              <a:buNone/>
            </a:pPr>
            <a:r>
              <a:rPr lang="en-US" sz="1600" dirty="0"/>
              <a:t>Physically</a:t>
            </a:r>
          </a:p>
          <a:p>
            <a:pPr marL="0" indent="0" algn="ctr">
              <a:buNone/>
            </a:pPr>
            <a:r>
              <a:rPr lang="en-US" sz="1600" dirty="0"/>
              <a:t>Mentally</a:t>
            </a:r>
          </a:p>
          <a:p>
            <a:pPr marL="0" indent="0" algn="ctr">
              <a:buNone/>
            </a:pPr>
            <a:r>
              <a:rPr lang="en-US" sz="1600" dirty="0"/>
              <a:t>Emotionally</a:t>
            </a:r>
          </a:p>
          <a:p>
            <a:pPr marL="0" indent="0" algn="ctr">
              <a:buNone/>
            </a:pPr>
            <a:r>
              <a:rPr lang="en-US" sz="1600" dirty="0"/>
              <a:t>Spiritually</a:t>
            </a:r>
          </a:p>
          <a:p>
            <a:endParaRPr lang="en-US" sz="500" dirty="0"/>
          </a:p>
        </p:txBody>
      </p:sp>
      <p:sp>
        <p:nvSpPr>
          <p:cNvPr id="4" name="TextBox 3">
            <a:extLst>
              <a:ext uri="{FF2B5EF4-FFF2-40B4-BE49-F238E27FC236}">
                <a16:creationId xmlns:a16="http://schemas.microsoft.com/office/drawing/2014/main" id="{633774E0-7FB4-47E5-B90E-C53BF25F98FD}"/>
              </a:ext>
            </a:extLst>
          </p:cNvPr>
          <p:cNvSpPr txBox="1"/>
          <p:nvPr/>
        </p:nvSpPr>
        <p:spPr>
          <a:xfrm>
            <a:off x="2244918" y="6260512"/>
            <a:ext cx="6232124" cy="369332"/>
          </a:xfrm>
          <a:prstGeom prst="rect">
            <a:avLst/>
          </a:prstGeom>
          <a:noFill/>
        </p:spPr>
        <p:txBody>
          <a:bodyPr wrap="square" rtlCol="0">
            <a:spAutoFit/>
          </a:bodyPr>
          <a:lstStyle/>
          <a:p>
            <a:r>
              <a:rPr lang="en-US" b="1" i="1" dirty="0">
                <a:solidFill>
                  <a:schemeClr val="bg1"/>
                </a:solidFill>
              </a:rPr>
              <a:t>www.HolisticCenteredTreatment.com | 844-994-0999</a:t>
            </a:r>
          </a:p>
        </p:txBody>
      </p:sp>
    </p:spTree>
    <p:extLst>
      <p:ext uri="{BB962C8B-B14F-4D97-AF65-F5344CB8AC3E}">
        <p14:creationId xmlns:p14="http://schemas.microsoft.com/office/powerpoint/2010/main" val="367628681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ketch line">
            <a:extLst>
              <a:ext uri="{FF2B5EF4-FFF2-40B4-BE49-F238E27FC236}">
                <a16:creationId xmlns:a16="http://schemas.microsoft.com/office/drawing/2014/main" id="{650D18FE-0824-4A46-B22C-A86B52E578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372868"/>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B337660E-95A9-4300-A27E-113EA0EDF084}"/>
              </a:ext>
            </a:extLst>
          </p:cNvPr>
          <p:cNvSpPr>
            <a:spLocks noGrp="1"/>
          </p:cNvSpPr>
          <p:nvPr>
            <p:ph idx="1"/>
          </p:nvPr>
        </p:nvSpPr>
        <p:spPr>
          <a:xfrm>
            <a:off x="532661" y="478470"/>
            <a:ext cx="5370990" cy="6094476"/>
          </a:xfrm>
        </p:spPr>
        <p:txBody>
          <a:bodyPr anchor="t">
            <a:normAutofit fontScale="92500" lnSpcReduction="10000"/>
          </a:bodyPr>
          <a:lstStyle/>
          <a:p>
            <a:pPr marL="0" indent="0">
              <a:buNone/>
            </a:pPr>
            <a:endParaRPr lang="en-US" sz="1800" b="1" i="1" dirty="0"/>
          </a:p>
          <a:p>
            <a:pPr marL="0" indent="0">
              <a:buNone/>
            </a:pPr>
            <a:r>
              <a:rPr lang="en-US" sz="3600" b="1" i="1" dirty="0">
                <a:latin typeface="Abadi Extra Light" panose="020B0604020202020204" pitchFamily="34" charset="0"/>
              </a:rPr>
              <a:t>Holistic Centered Treatment</a:t>
            </a:r>
          </a:p>
          <a:p>
            <a:pPr marL="0" indent="0">
              <a:buNone/>
            </a:pPr>
            <a:r>
              <a:rPr lang="en-US" sz="1600" b="1" i="1" dirty="0">
                <a:latin typeface="Abadi Extra Light" panose="020B0604020202020204" pitchFamily="34" charset="0"/>
              </a:rPr>
              <a:t> </a:t>
            </a:r>
          </a:p>
          <a:p>
            <a:pPr marL="0" indent="0">
              <a:buNone/>
            </a:pPr>
            <a:r>
              <a:rPr lang="en-US" sz="1800" b="1" i="1" dirty="0">
                <a:latin typeface="Abadi Extra Light" panose="020B0204020104020204" pitchFamily="34" charset="0"/>
              </a:rPr>
              <a:t>Providing Hope and Help to those diagnosed with CRPS.</a:t>
            </a:r>
          </a:p>
          <a:p>
            <a:pPr marL="0" indent="0">
              <a:buNone/>
            </a:pPr>
            <a:endParaRPr lang="en-US" sz="1800" b="1" i="1" dirty="0"/>
          </a:p>
          <a:p>
            <a:pPr marL="0" indent="0">
              <a:buNone/>
            </a:pPr>
            <a:endParaRPr lang="en-US" sz="1800" b="1" i="1" dirty="0"/>
          </a:p>
          <a:p>
            <a:pPr marL="0" indent="0">
              <a:buNone/>
            </a:pPr>
            <a:endParaRPr lang="en-US" sz="1800" b="1" i="1" dirty="0">
              <a:latin typeface="Abadi Extra Light" panose="020B0204020104020204" pitchFamily="34" charset="0"/>
            </a:endParaRPr>
          </a:p>
          <a:p>
            <a:pPr marL="0" indent="0">
              <a:buNone/>
            </a:pPr>
            <a:r>
              <a:rPr lang="en-US" sz="1900" b="1" i="1" dirty="0">
                <a:latin typeface="Abadi Extra Light" panose="020B0204020104020204" pitchFamily="34" charset="0"/>
              </a:rPr>
              <a:t>844-994-0999</a:t>
            </a:r>
          </a:p>
          <a:p>
            <a:pPr marL="0" indent="0">
              <a:buNone/>
            </a:pPr>
            <a:r>
              <a:rPr lang="en-US" sz="1800" b="1" i="1" dirty="0">
                <a:latin typeface="Abadi Extra Light" panose="020B0204020104020204" pitchFamily="34" charset="0"/>
                <a:hlinkClick r:id="rId2"/>
              </a:rPr>
              <a:t>www.HolisticCenteredTreatment.com</a:t>
            </a:r>
            <a:endParaRPr lang="en-US" sz="1800" b="1" i="1" dirty="0">
              <a:latin typeface="Abadi Extra Light" panose="020B0204020104020204" pitchFamily="34" charset="0"/>
            </a:endParaRPr>
          </a:p>
          <a:p>
            <a:pPr marL="0" indent="0">
              <a:buNone/>
            </a:pPr>
            <a:r>
              <a:rPr lang="en-US" sz="1800" b="1" i="1" dirty="0">
                <a:latin typeface="Abadi Extra Light" panose="020B0204020104020204" pitchFamily="34" charset="0"/>
              </a:rPr>
              <a:t>Info@HolisticCenterredTreatment.com</a:t>
            </a:r>
          </a:p>
          <a:p>
            <a:pPr marL="0" indent="0">
              <a:buNone/>
            </a:pPr>
            <a:endParaRPr lang="en-US" sz="1800" b="1" i="1" dirty="0">
              <a:latin typeface="Abadi Extra Light" panose="020B0204020104020204" pitchFamily="34" charset="0"/>
            </a:endParaRPr>
          </a:p>
          <a:p>
            <a:pPr marL="0" indent="0">
              <a:buNone/>
            </a:pPr>
            <a:endParaRPr lang="en-US" sz="1800" b="1" i="1" dirty="0"/>
          </a:p>
          <a:p>
            <a:pPr marL="0" indent="0">
              <a:buNone/>
            </a:pPr>
            <a:r>
              <a:rPr lang="en-US" sz="1800" b="1" i="1" dirty="0">
                <a:latin typeface="Abadi Extra Light" panose="020B0204020104020204" pitchFamily="34" charset="0"/>
              </a:rPr>
              <a:t>Our message is simple</a:t>
            </a:r>
            <a:r>
              <a:rPr lang="en-US" sz="1800" dirty="0">
                <a:latin typeface="Abadi Extra Light" panose="020B0204020104020204" pitchFamily="34" charset="0"/>
              </a:rPr>
              <a:t>:  Patients with CRPS do not have to suffer—not in silence and not through cries of agony. Traditional allopathic medicine may not have all the answers, but when we combine evidence-based treatments with the latest science and technology then we can help patients regain function and regain their lives. This happens when we address all aspects of diagnoses and how it affects you – physically, mentally, emotionally, and spiritually. </a:t>
            </a:r>
          </a:p>
          <a:p>
            <a:pPr marL="0" indent="0" algn="ctr">
              <a:buNone/>
            </a:pPr>
            <a:endParaRPr lang="en-US" sz="1500" dirty="0"/>
          </a:p>
          <a:p>
            <a:pPr marL="0" indent="0">
              <a:buNone/>
            </a:pPr>
            <a:endParaRPr lang="en-US" sz="1500" dirty="0"/>
          </a:p>
          <a:p>
            <a:pPr marL="0" indent="0">
              <a:buNone/>
            </a:pPr>
            <a:endParaRPr lang="en-US" sz="1500" dirty="0"/>
          </a:p>
          <a:p>
            <a:pPr marL="0" indent="0">
              <a:buNone/>
            </a:pPr>
            <a:endParaRPr lang="en-US" sz="1500" dirty="0"/>
          </a:p>
        </p:txBody>
      </p:sp>
      <p:pic>
        <p:nvPicPr>
          <p:cNvPr id="5" name="Picture 4" descr="Logo, company name&#10;&#10;Description automatically generated">
            <a:extLst>
              <a:ext uri="{FF2B5EF4-FFF2-40B4-BE49-F238E27FC236}">
                <a16:creationId xmlns:a16="http://schemas.microsoft.com/office/drawing/2014/main" id="{D27E1CAA-87EE-4ADA-A75F-E807202C63F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9048" y="1375063"/>
            <a:ext cx="5458968" cy="4107873"/>
          </a:xfrm>
          <a:prstGeom prst="rect">
            <a:avLst/>
          </a:prstGeom>
        </p:spPr>
      </p:pic>
    </p:spTree>
    <p:extLst>
      <p:ext uri="{BB962C8B-B14F-4D97-AF65-F5344CB8AC3E}">
        <p14:creationId xmlns:p14="http://schemas.microsoft.com/office/powerpoint/2010/main" val="14299673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B95B9BA8-1D69-4796-85F5-B6D0BD5235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6"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CB7D1D0-F571-4880-93D2-B95B09CF50BF}"/>
              </a:ext>
            </a:extLst>
          </p:cNvPr>
          <p:cNvSpPr>
            <a:spLocks noGrp="1"/>
          </p:cNvSpPr>
          <p:nvPr>
            <p:ph type="title"/>
          </p:nvPr>
        </p:nvSpPr>
        <p:spPr>
          <a:xfrm>
            <a:off x="1473293" y="1135363"/>
            <a:ext cx="3045163" cy="3969297"/>
          </a:xfrm>
        </p:spPr>
        <p:txBody>
          <a:bodyPr anchor="b">
            <a:normAutofit fontScale="90000"/>
          </a:bodyPr>
          <a:lstStyle/>
          <a:p>
            <a:pPr algn="ctr"/>
            <a:r>
              <a:rPr lang="en-US" sz="6000" dirty="0"/>
              <a:t>Pain, </a:t>
            </a:r>
            <a:br>
              <a:rPr lang="en-US" sz="6000" dirty="0"/>
            </a:br>
            <a:r>
              <a:rPr lang="en-US" sz="6000" dirty="0"/>
              <a:t>Sensitivity </a:t>
            </a:r>
            <a:br>
              <a:rPr lang="en-US" sz="6000" dirty="0"/>
            </a:br>
            <a:r>
              <a:rPr lang="en-US" sz="6000" dirty="0"/>
              <a:t>&amp; </a:t>
            </a:r>
            <a:br>
              <a:rPr lang="en-US" sz="6000" dirty="0"/>
            </a:br>
            <a:r>
              <a:rPr lang="en-US" sz="6000" dirty="0"/>
              <a:t>CRPS</a:t>
            </a:r>
            <a:br>
              <a:rPr lang="en-US" sz="3700" dirty="0"/>
            </a:br>
            <a:br>
              <a:rPr lang="en-US" sz="3700" dirty="0"/>
            </a:br>
            <a:r>
              <a:rPr lang="en-US" sz="3700" dirty="0"/>
              <a:t>Continued… </a:t>
            </a:r>
          </a:p>
        </p:txBody>
      </p:sp>
      <p:grpSp>
        <p:nvGrpSpPr>
          <p:cNvPr id="10" name="Group 9">
            <a:extLst>
              <a:ext uri="{FF2B5EF4-FFF2-40B4-BE49-F238E27FC236}">
                <a16:creationId xmlns:a16="http://schemas.microsoft.com/office/drawing/2014/main" id="{207EE6D2-B8A8-4EA6-879E-705FC91778E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56" y="1"/>
            <a:ext cx="835935" cy="6858000"/>
            <a:chOff x="-456" y="1"/>
            <a:chExt cx="835935" cy="6858000"/>
          </a:xfrm>
          <a:effectLst>
            <a:outerShdw blurRad="381000" dist="152400" algn="ctr" rotWithShape="0">
              <a:srgbClr val="000000">
                <a:alpha val="10000"/>
              </a:srgbClr>
            </a:outerShdw>
          </a:effectLst>
        </p:grpSpPr>
        <p:sp>
          <p:nvSpPr>
            <p:cNvPr id="11" name="Freeform: Shape 10">
              <a:extLst>
                <a:ext uri="{FF2B5EF4-FFF2-40B4-BE49-F238E27FC236}">
                  <a16:creationId xmlns:a16="http://schemas.microsoft.com/office/drawing/2014/main" id="{E1DFD332-98CC-4272-A40D-2899648281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3011260" y="3011261"/>
              <a:ext cx="6858000" cy="835479"/>
            </a:xfrm>
            <a:custGeom>
              <a:avLst/>
              <a:gdLst>
                <a:gd name="connsiteX0" fmla="*/ 6564619 w 6858000"/>
                <a:gd name="connsiteY0" fmla="*/ 468946 h 835479"/>
                <a:gd name="connsiteX1" fmla="*/ 6564620 w 6858000"/>
                <a:gd name="connsiteY1" fmla="*/ 468946 h 835479"/>
                <a:gd name="connsiteX2" fmla="*/ 6588625 w 6858000"/>
                <a:gd name="connsiteY2" fmla="*/ 491425 h 835479"/>
                <a:gd name="connsiteX3" fmla="*/ 6625224 w 6858000"/>
                <a:gd name="connsiteY3" fmla="*/ 508047 h 835479"/>
                <a:gd name="connsiteX4" fmla="*/ 6662539 w 6858000"/>
                <a:gd name="connsiteY4" fmla="*/ 500953 h 835479"/>
                <a:gd name="connsiteX5" fmla="*/ 6662540 w 6858000"/>
                <a:gd name="connsiteY5" fmla="*/ 500952 h 835479"/>
                <a:gd name="connsiteX6" fmla="*/ 6662543 w 6858000"/>
                <a:gd name="connsiteY6" fmla="*/ 500951 h 835479"/>
                <a:gd name="connsiteX7" fmla="*/ 6683026 w 6858000"/>
                <a:gd name="connsiteY7" fmla="*/ 489501 h 835479"/>
                <a:gd name="connsiteX8" fmla="*/ 6702975 w 6858000"/>
                <a:gd name="connsiteY8" fmla="*/ 486354 h 835479"/>
                <a:gd name="connsiteX9" fmla="*/ 6702976 w 6858000"/>
                <a:gd name="connsiteY9" fmla="*/ 486354 h 835479"/>
                <a:gd name="connsiteX10" fmla="*/ 6742552 w 6858000"/>
                <a:gd name="connsiteY10" fmla="*/ 500190 h 835479"/>
                <a:gd name="connsiteX11" fmla="*/ 6742554 w 6858000"/>
                <a:gd name="connsiteY11" fmla="*/ 500191 h 835479"/>
                <a:gd name="connsiteX12" fmla="*/ 6812061 w 6858000"/>
                <a:gd name="connsiteY12" fmla="*/ 519668 h 835479"/>
                <a:gd name="connsiteX13" fmla="*/ 6776799 w 6858000"/>
                <a:gd name="connsiteY13" fmla="*/ 514894 h 835479"/>
                <a:gd name="connsiteX14" fmla="*/ 6742554 w 6858000"/>
                <a:gd name="connsiteY14" fmla="*/ 500191 h 835479"/>
                <a:gd name="connsiteX15" fmla="*/ 6742551 w 6858000"/>
                <a:gd name="connsiteY15" fmla="*/ 500190 h 835479"/>
                <a:gd name="connsiteX16" fmla="*/ 6702975 w 6858000"/>
                <a:gd name="connsiteY16" fmla="*/ 486354 h 835479"/>
                <a:gd name="connsiteX17" fmla="*/ 6662543 w 6858000"/>
                <a:gd name="connsiteY17" fmla="*/ 500951 h 835479"/>
                <a:gd name="connsiteX18" fmla="*/ 6662541 w 6858000"/>
                <a:gd name="connsiteY18" fmla="*/ 500952 h 835479"/>
                <a:gd name="connsiteX19" fmla="*/ 6662539 w 6858000"/>
                <a:gd name="connsiteY19" fmla="*/ 500953 h 835479"/>
                <a:gd name="connsiteX20" fmla="*/ 6645551 w 6858000"/>
                <a:gd name="connsiteY20" fmla="*/ 508036 h 835479"/>
                <a:gd name="connsiteX21" fmla="*/ 6625224 w 6858000"/>
                <a:gd name="connsiteY21" fmla="*/ 508047 h 835479"/>
                <a:gd name="connsiteX22" fmla="*/ 6625223 w 6858000"/>
                <a:gd name="connsiteY22" fmla="*/ 508047 h 835479"/>
                <a:gd name="connsiteX23" fmla="*/ 6588624 w 6858000"/>
                <a:gd name="connsiteY23" fmla="*/ 491425 h 835479"/>
                <a:gd name="connsiteX24" fmla="*/ 6438980 w 6858000"/>
                <a:gd name="connsiteY24" fmla="*/ 549267 h 835479"/>
                <a:gd name="connsiteX25" fmla="*/ 6463839 w 6858000"/>
                <a:gd name="connsiteY25" fmla="*/ 529336 h 835479"/>
                <a:gd name="connsiteX26" fmla="*/ 6463848 w 6858000"/>
                <a:gd name="connsiteY26" fmla="*/ 529334 h 835479"/>
                <a:gd name="connsiteX27" fmla="*/ 6513011 w 6858000"/>
                <a:gd name="connsiteY27" fmla="*/ 515538 h 835479"/>
                <a:gd name="connsiteX28" fmla="*/ 6546193 w 6858000"/>
                <a:gd name="connsiteY28" fmla="*/ 496733 h 835479"/>
                <a:gd name="connsiteX29" fmla="*/ 6546194 w 6858000"/>
                <a:gd name="connsiteY29" fmla="*/ 496733 h 835479"/>
                <a:gd name="connsiteX30" fmla="*/ 6521803 w 6858000"/>
                <a:gd name="connsiteY30" fmla="*/ 513071 h 835479"/>
                <a:gd name="connsiteX31" fmla="*/ 6513011 w 6858000"/>
                <a:gd name="connsiteY31" fmla="*/ 515538 h 835479"/>
                <a:gd name="connsiteX32" fmla="*/ 6508051 w 6858000"/>
                <a:gd name="connsiteY32" fmla="*/ 518349 h 835479"/>
                <a:gd name="connsiteX33" fmla="*/ 6463848 w 6858000"/>
                <a:gd name="connsiteY33" fmla="*/ 529334 h 835479"/>
                <a:gd name="connsiteX34" fmla="*/ 6463840 w 6858000"/>
                <a:gd name="connsiteY34" fmla="*/ 529336 h 835479"/>
                <a:gd name="connsiteX35" fmla="*/ 6438980 w 6858000"/>
                <a:gd name="connsiteY35" fmla="*/ 549267 h 835479"/>
                <a:gd name="connsiteX36" fmla="*/ 6365203 w 6858000"/>
                <a:gd name="connsiteY36" fmla="*/ 635242 h 835479"/>
                <a:gd name="connsiteX37" fmla="*/ 6387909 w 6858000"/>
                <a:gd name="connsiteY37" fmla="*/ 633959 h 835479"/>
                <a:gd name="connsiteX38" fmla="*/ 6391548 w 6858000"/>
                <a:gd name="connsiteY38" fmla="*/ 632195 h 835479"/>
                <a:gd name="connsiteX39" fmla="*/ 6407331 w 6858000"/>
                <a:gd name="connsiteY39" fmla="*/ 624541 h 835479"/>
                <a:gd name="connsiteX40" fmla="*/ 6407332 w 6858000"/>
                <a:gd name="connsiteY40" fmla="*/ 624541 h 835479"/>
                <a:gd name="connsiteX41" fmla="*/ 6391548 w 6858000"/>
                <a:gd name="connsiteY41" fmla="*/ 632195 h 835479"/>
                <a:gd name="connsiteX42" fmla="*/ 6387909 w 6858000"/>
                <a:gd name="connsiteY42" fmla="*/ 633961 h 835479"/>
                <a:gd name="connsiteX43" fmla="*/ 4221390 w 6858000"/>
                <a:gd name="connsiteY43" fmla="*/ 396172 h 835479"/>
                <a:gd name="connsiteX44" fmla="*/ 4221391 w 6858000"/>
                <a:gd name="connsiteY44" fmla="*/ 396172 h 835479"/>
                <a:gd name="connsiteX45" fmla="*/ 4253014 w 6858000"/>
                <a:gd name="connsiteY45" fmla="*/ 401888 h 835479"/>
                <a:gd name="connsiteX46" fmla="*/ 4324645 w 6858000"/>
                <a:gd name="connsiteY46" fmla="*/ 441704 h 835479"/>
                <a:gd name="connsiteX47" fmla="*/ 4363890 w 6858000"/>
                <a:gd name="connsiteY47" fmla="*/ 450658 h 835479"/>
                <a:gd name="connsiteX48" fmla="*/ 4482003 w 6858000"/>
                <a:gd name="connsiteY48" fmla="*/ 449896 h 835479"/>
                <a:gd name="connsiteX49" fmla="*/ 4659173 w 6858000"/>
                <a:gd name="connsiteY49" fmla="*/ 389886 h 835479"/>
                <a:gd name="connsiteX50" fmla="*/ 4677654 w 6858000"/>
                <a:gd name="connsiteY50" fmla="*/ 381884 h 835479"/>
                <a:gd name="connsiteX51" fmla="*/ 4767763 w 6858000"/>
                <a:gd name="connsiteY51" fmla="*/ 371977 h 835479"/>
                <a:gd name="connsiteX52" fmla="*/ 4800482 w 6858000"/>
                <a:gd name="connsiteY52" fmla="*/ 370668 h 835479"/>
                <a:gd name="connsiteX53" fmla="*/ 4800483 w 6858000"/>
                <a:gd name="connsiteY53" fmla="*/ 370668 h 835479"/>
                <a:gd name="connsiteX54" fmla="*/ 4828916 w 6858000"/>
                <a:gd name="connsiteY54" fmla="*/ 385504 h 835479"/>
                <a:gd name="connsiteX55" fmla="*/ 4863342 w 6858000"/>
                <a:gd name="connsiteY55" fmla="*/ 407685 h 835479"/>
                <a:gd name="connsiteX56" fmla="*/ 4889274 w 6858000"/>
                <a:gd name="connsiteY56" fmla="*/ 415214 h 835479"/>
                <a:gd name="connsiteX57" fmla="*/ 4912167 w 6858000"/>
                <a:gd name="connsiteY57" fmla="*/ 413509 h 835479"/>
                <a:gd name="connsiteX58" fmla="*/ 4933803 w 6858000"/>
                <a:gd name="connsiteY58" fmla="*/ 412107 h 835479"/>
                <a:gd name="connsiteX59" fmla="*/ 4933804 w 6858000"/>
                <a:gd name="connsiteY59" fmla="*/ 412107 h 835479"/>
                <a:gd name="connsiteX60" fmla="*/ 4952672 w 6858000"/>
                <a:gd name="connsiteY60" fmla="*/ 416866 h 835479"/>
                <a:gd name="connsiteX61" fmla="*/ 4957452 w 6858000"/>
                <a:gd name="connsiteY61" fmla="*/ 419659 h 835479"/>
                <a:gd name="connsiteX62" fmla="*/ 4961455 w 6858000"/>
                <a:gd name="connsiteY62" fmla="*/ 420937 h 835479"/>
                <a:gd name="connsiteX63" fmla="*/ 4987037 w 6858000"/>
                <a:gd name="connsiteY63" fmla="*/ 436941 h 835479"/>
                <a:gd name="connsiteX64" fmla="*/ 5041521 w 6858000"/>
                <a:gd name="connsiteY64" fmla="*/ 463420 h 835479"/>
                <a:gd name="connsiteX65" fmla="*/ 5041527 w 6858000"/>
                <a:gd name="connsiteY65" fmla="*/ 463422 h 835479"/>
                <a:gd name="connsiteX66" fmla="*/ 5064789 w 6858000"/>
                <a:gd name="connsiteY66" fmla="*/ 468043 h 835479"/>
                <a:gd name="connsiteX67" fmla="*/ 5070584 w 6858000"/>
                <a:gd name="connsiteY67" fmla="*/ 470217 h 835479"/>
                <a:gd name="connsiteX68" fmla="*/ 5072375 w 6858000"/>
                <a:gd name="connsiteY68" fmla="*/ 470636 h 835479"/>
                <a:gd name="connsiteX69" fmla="*/ 5087443 w 6858000"/>
                <a:gd name="connsiteY69" fmla="*/ 476540 h 835479"/>
                <a:gd name="connsiteX70" fmla="*/ 5133219 w 6858000"/>
                <a:gd name="connsiteY70" fmla="*/ 489567 h 835479"/>
                <a:gd name="connsiteX71" fmla="*/ 5133224 w 6858000"/>
                <a:gd name="connsiteY71" fmla="*/ 489569 h 835479"/>
                <a:gd name="connsiteX72" fmla="*/ 5166112 w 6858000"/>
                <a:gd name="connsiteY72" fmla="*/ 482853 h 835479"/>
                <a:gd name="connsiteX73" fmla="*/ 5166113 w 6858000"/>
                <a:gd name="connsiteY73" fmla="*/ 482853 h 835479"/>
                <a:gd name="connsiteX74" fmla="*/ 5172090 w 6858000"/>
                <a:gd name="connsiteY74" fmla="*/ 483545 h 835479"/>
                <a:gd name="connsiteX75" fmla="*/ 5179067 w 6858000"/>
                <a:gd name="connsiteY75" fmla="*/ 486091 h 835479"/>
                <a:gd name="connsiteX76" fmla="*/ 5229432 w 6858000"/>
                <a:gd name="connsiteY76" fmla="*/ 485925 h 835479"/>
                <a:gd name="connsiteX77" fmla="*/ 5243613 w 6858000"/>
                <a:gd name="connsiteY77" fmla="*/ 478254 h 835479"/>
                <a:gd name="connsiteX78" fmla="*/ 5272795 w 6858000"/>
                <a:gd name="connsiteY78" fmla="*/ 462468 h 835479"/>
                <a:gd name="connsiteX79" fmla="*/ 5312287 w 6858000"/>
                <a:gd name="connsiteY79" fmla="*/ 438565 h 835479"/>
                <a:gd name="connsiteX80" fmla="*/ 5321350 w 6858000"/>
                <a:gd name="connsiteY80" fmla="*/ 437509 h 835479"/>
                <a:gd name="connsiteX81" fmla="*/ 5326162 w 6858000"/>
                <a:gd name="connsiteY81" fmla="*/ 435035 h 835479"/>
                <a:gd name="connsiteX82" fmla="*/ 5355013 w 6858000"/>
                <a:gd name="connsiteY82" fmla="*/ 433589 h 835479"/>
                <a:gd name="connsiteX83" fmla="*/ 5355014 w 6858000"/>
                <a:gd name="connsiteY83" fmla="*/ 433589 h 835479"/>
                <a:gd name="connsiteX84" fmla="*/ 5385384 w 6858000"/>
                <a:gd name="connsiteY84" fmla="*/ 438465 h 835479"/>
                <a:gd name="connsiteX85" fmla="*/ 5425582 w 6858000"/>
                <a:gd name="connsiteY85" fmla="*/ 446656 h 835479"/>
                <a:gd name="connsiteX86" fmla="*/ 5480637 w 6858000"/>
                <a:gd name="connsiteY86" fmla="*/ 458278 h 835479"/>
                <a:gd name="connsiteX87" fmla="*/ 5507667 w 6858000"/>
                <a:gd name="connsiteY87" fmla="*/ 462803 h 835479"/>
                <a:gd name="connsiteX88" fmla="*/ 5531691 w 6858000"/>
                <a:gd name="connsiteY88" fmla="*/ 452184 h 835479"/>
                <a:gd name="connsiteX89" fmla="*/ 5531692 w 6858000"/>
                <a:gd name="connsiteY89" fmla="*/ 452183 h 835479"/>
                <a:gd name="connsiteX90" fmla="*/ 5547577 w 6858000"/>
                <a:gd name="connsiteY90" fmla="*/ 442037 h 835479"/>
                <a:gd name="connsiteX91" fmla="*/ 5547578 w 6858000"/>
                <a:gd name="connsiteY91" fmla="*/ 442037 h 835479"/>
                <a:gd name="connsiteX92" fmla="*/ 5562746 w 6858000"/>
                <a:gd name="connsiteY92" fmla="*/ 451610 h 835479"/>
                <a:gd name="connsiteX93" fmla="*/ 5704483 w 6858000"/>
                <a:gd name="connsiteY93" fmla="*/ 522858 h 835479"/>
                <a:gd name="connsiteX94" fmla="*/ 5740488 w 6858000"/>
                <a:gd name="connsiteY94" fmla="*/ 528765 h 835479"/>
                <a:gd name="connsiteX95" fmla="*/ 5760873 w 6858000"/>
                <a:gd name="connsiteY95" fmla="*/ 537529 h 835479"/>
                <a:gd name="connsiteX96" fmla="*/ 5883751 w 6858000"/>
                <a:gd name="connsiteY96" fmla="*/ 625924 h 835479"/>
                <a:gd name="connsiteX97" fmla="*/ 5883755 w 6858000"/>
                <a:gd name="connsiteY97" fmla="*/ 625926 h 835479"/>
                <a:gd name="connsiteX98" fmla="*/ 5935945 w 6858000"/>
                <a:gd name="connsiteY98" fmla="*/ 643829 h 835479"/>
                <a:gd name="connsiteX99" fmla="*/ 5935949 w 6858000"/>
                <a:gd name="connsiteY99" fmla="*/ 643830 h 835479"/>
                <a:gd name="connsiteX100" fmla="*/ 5993289 w 6858000"/>
                <a:gd name="connsiteY100" fmla="*/ 640211 h 835479"/>
                <a:gd name="connsiteX101" fmla="*/ 5993290 w 6858000"/>
                <a:gd name="connsiteY101" fmla="*/ 640210 h 835479"/>
                <a:gd name="connsiteX102" fmla="*/ 6026439 w 6858000"/>
                <a:gd name="connsiteY102" fmla="*/ 633735 h 835479"/>
                <a:gd name="connsiteX103" fmla="*/ 6108737 w 6858000"/>
                <a:gd name="connsiteY103" fmla="*/ 577534 h 835479"/>
                <a:gd name="connsiteX104" fmla="*/ 6133313 w 6858000"/>
                <a:gd name="connsiteY104" fmla="*/ 563843 h 835479"/>
                <a:gd name="connsiteX105" fmla="*/ 6133314 w 6858000"/>
                <a:gd name="connsiteY105" fmla="*/ 563843 h 835479"/>
                <a:gd name="connsiteX106" fmla="*/ 6143189 w 6858000"/>
                <a:gd name="connsiteY106" fmla="*/ 567542 h 835479"/>
                <a:gd name="connsiteX107" fmla="*/ 6155599 w 6858000"/>
                <a:gd name="connsiteY107" fmla="*/ 579438 h 835479"/>
                <a:gd name="connsiteX108" fmla="*/ 6155602 w 6858000"/>
                <a:gd name="connsiteY108" fmla="*/ 579440 h 835479"/>
                <a:gd name="connsiteX109" fmla="*/ 6228756 w 6858000"/>
                <a:gd name="connsiteY109" fmla="*/ 618111 h 835479"/>
                <a:gd name="connsiteX110" fmla="*/ 6361539 w 6858000"/>
                <a:gd name="connsiteY110" fmla="*/ 635448 h 835479"/>
                <a:gd name="connsiteX111" fmla="*/ 6361538 w 6858000"/>
                <a:gd name="connsiteY111" fmla="*/ 635448 h 835479"/>
                <a:gd name="connsiteX112" fmla="*/ 6228755 w 6858000"/>
                <a:gd name="connsiteY112" fmla="*/ 618111 h 835479"/>
                <a:gd name="connsiteX113" fmla="*/ 6155601 w 6858000"/>
                <a:gd name="connsiteY113" fmla="*/ 579440 h 835479"/>
                <a:gd name="connsiteX114" fmla="*/ 6155599 w 6858000"/>
                <a:gd name="connsiteY114" fmla="*/ 579438 h 835479"/>
                <a:gd name="connsiteX115" fmla="*/ 6133314 w 6858000"/>
                <a:gd name="connsiteY115" fmla="*/ 563843 h 835479"/>
                <a:gd name="connsiteX116" fmla="*/ 6108738 w 6858000"/>
                <a:gd name="connsiteY116" fmla="*/ 577534 h 835479"/>
                <a:gd name="connsiteX117" fmla="*/ 6026440 w 6858000"/>
                <a:gd name="connsiteY117" fmla="*/ 633735 h 835479"/>
                <a:gd name="connsiteX118" fmla="*/ 5993291 w 6858000"/>
                <a:gd name="connsiteY118" fmla="*/ 640210 h 835479"/>
                <a:gd name="connsiteX119" fmla="*/ 5993289 w 6858000"/>
                <a:gd name="connsiteY119" fmla="*/ 640211 h 835479"/>
                <a:gd name="connsiteX120" fmla="*/ 5964476 w 6858000"/>
                <a:gd name="connsiteY120" fmla="*/ 643664 h 835479"/>
                <a:gd name="connsiteX121" fmla="*/ 5935949 w 6858000"/>
                <a:gd name="connsiteY121" fmla="*/ 643830 h 835479"/>
                <a:gd name="connsiteX122" fmla="*/ 5935948 w 6858000"/>
                <a:gd name="connsiteY122" fmla="*/ 643830 h 835479"/>
                <a:gd name="connsiteX123" fmla="*/ 5935945 w 6858000"/>
                <a:gd name="connsiteY123" fmla="*/ 643829 h 835479"/>
                <a:gd name="connsiteX124" fmla="*/ 5909350 w 6858000"/>
                <a:gd name="connsiteY124" fmla="*/ 636949 h 835479"/>
                <a:gd name="connsiteX125" fmla="*/ 5883755 w 6858000"/>
                <a:gd name="connsiteY125" fmla="*/ 625926 h 835479"/>
                <a:gd name="connsiteX126" fmla="*/ 5883750 w 6858000"/>
                <a:gd name="connsiteY126" fmla="*/ 625924 h 835479"/>
                <a:gd name="connsiteX127" fmla="*/ 5760872 w 6858000"/>
                <a:gd name="connsiteY127" fmla="*/ 537529 h 835479"/>
                <a:gd name="connsiteX128" fmla="*/ 5740487 w 6858000"/>
                <a:gd name="connsiteY128" fmla="*/ 528765 h 835479"/>
                <a:gd name="connsiteX129" fmla="*/ 5704482 w 6858000"/>
                <a:gd name="connsiteY129" fmla="*/ 522858 h 835479"/>
                <a:gd name="connsiteX130" fmla="*/ 5562745 w 6858000"/>
                <a:gd name="connsiteY130" fmla="*/ 451610 h 835479"/>
                <a:gd name="connsiteX131" fmla="*/ 5547577 w 6858000"/>
                <a:gd name="connsiteY131" fmla="*/ 442037 h 835479"/>
                <a:gd name="connsiteX132" fmla="*/ 5531693 w 6858000"/>
                <a:gd name="connsiteY132" fmla="*/ 452183 h 835479"/>
                <a:gd name="connsiteX133" fmla="*/ 5531691 w 6858000"/>
                <a:gd name="connsiteY133" fmla="*/ 452184 h 835479"/>
                <a:gd name="connsiteX134" fmla="*/ 5520421 w 6858000"/>
                <a:gd name="connsiteY134" fmla="*/ 460582 h 835479"/>
                <a:gd name="connsiteX135" fmla="*/ 5507667 w 6858000"/>
                <a:gd name="connsiteY135" fmla="*/ 462803 h 835479"/>
                <a:gd name="connsiteX136" fmla="*/ 5507666 w 6858000"/>
                <a:gd name="connsiteY136" fmla="*/ 462803 h 835479"/>
                <a:gd name="connsiteX137" fmla="*/ 5480636 w 6858000"/>
                <a:gd name="connsiteY137" fmla="*/ 458278 h 835479"/>
                <a:gd name="connsiteX138" fmla="*/ 5425581 w 6858000"/>
                <a:gd name="connsiteY138" fmla="*/ 446656 h 835479"/>
                <a:gd name="connsiteX139" fmla="*/ 5385383 w 6858000"/>
                <a:gd name="connsiteY139" fmla="*/ 438465 h 835479"/>
                <a:gd name="connsiteX140" fmla="*/ 5355013 w 6858000"/>
                <a:gd name="connsiteY140" fmla="*/ 433589 h 835479"/>
                <a:gd name="connsiteX141" fmla="*/ 5321350 w 6858000"/>
                <a:gd name="connsiteY141" fmla="*/ 437509 h 835479"/>
                <a:gd name="connsiteX142" fmla="*/ 5272796 w 6858000"/>
                <a:gd name="connsiteY142" fmla="*/ 462468 h 835479"/>
                <a:gd name="connsiteX143" fmla="*/ 5243613 w 6858000"/>
                <a:gd name="connsiteY143" fmla="*/ 478254 h 835479"/>
                <a:gd name="connsiteX144" fmla="*/ 5229433 w 6858000"/>
                <a:gd name="connsiteY144" fmla="*/ 485925 h 835479"/>
                <a:gd name="connsiteX145" fmla="*/ 5179067 w 6858000"/>
                <a:gd name="connsiteY145" fmla="*/ 486091 h 835479"/>
                <a:gd name="connsiteX146" fmla="*/ 5179066 w 6858000"/>
                <a:gd name="connsiteY146" fmla="*/ 486091 h 835479"/>
                <a:gd name="connsiteX147" fmla="*/ 5172089 w 6858000"/>
                <a:gd name="connsiteY147" fmla="*/ 483545 h 835479"/>
                <a:gd name="connsiteX148" fmla="*/ 5166113 w 6858000"/>
                <a:gd name="connsiteY148" fmla="*/ 482853 h 835479"/>
                <a:gd name="connsiteX149" fmla="*/ 5133224 w 6858000"/>
                <a:gd name="connsiteY149" fmla="*/ 489569 h 835479"/>
                <a:gd name="connsiteX150" fmla="*/ 5133223 w 6858000"/>
                <a:gd name="connsiteY150" fmla="*/ 489569 h 835479"/>
                <a:gd name="connsiteX151" fmla="*/ 5133219 w 6858000"/>
                <a:gd name="connsiteY151" fmla="*/ 489567 h 835479"/>
                <a:gd name="connsiteX152" fmla="*/ 5102460 w 6858000"/>
                <a:gd name="connsiteY152" fmla="*/ 482424 h 835479"/>
                <a:gd name="connsiteX153" fmla="*/ 5087443 w 6858000"/>
                <a:gd name="connsiteY153" fmla="*/ 476540 h 835479"/>
                <a:gd name="connsiteX154" fmla="*/ 5087422 w 6858000"/>
                <a:gd name="connsiteY154" fmla="*/ 476534 h 835479"/>
                <a:gd name="connsiteX155" fmla="*/ 5070584 w 6858000"/>
                <a:gd name="connsiteY155" fmla="*/ 470217 h 835479"/>
                <a:gd name="connsiteX156" fmla="*/ 5041527 w 6858000"/>
                <a:gd name="connsiteY156" fmla="*/ 463422 h 835479"/>
                <a:gd name="connsiteX157" fmla="*/ 5041520 w 6858000"/>
                <a:gd name="connsiteY157" fmla="*/ 463420 h 835479"/>
                <a:gd name="connsiteX158" fmla="*/ 4987036 w 6858000"/>
                <a:gd name="connsiteY158" fmla="*/ 436941 h 835479"/>
                <a:gd name="connsiteX159" fmla="*/ 4957452 w 6858000"/>
                <a:gd name="connsiteY159" fmla="*/ 419659 h 835479"/>
                <a:gd name="connsiteX160" fmla="*/ 4933804 w 6858000"/>
                <a:gd name="connsiteY160" fmla="*/ 412107 h 835479"/>
                <a:gd name="connsiteX161" fmla="*/ 4912168 w 6858000"/>
                <a:gd name="connsiteY161" fmla="*/ 413509 h 835479"/>
                <a:gd name="connsiteX162" fmla="*/ 4889275 w 6858000"/>
                <a:gd name="connsiteY162" fmla="*/ 415214 h 835479"/>
                <a:gd name="connsiteX163" fmla="*/ 4889274 w 6858000"/>
                <a:gd name="connsiteY163" fmla="*/ 415214 h 835479"/>
                <a:gd name="connsiteX164" fmla="*/ 4867613 w 6858000"/>
                <a:gd name="connsiteY164" fmla="*/ 410436 h 835479"/>
                <a:gd name="connsiteX165" fmla="*/ 4863342 w 6858000"/>
                <a:gd name="connsiteY165" fmla="*/ 407685 h 835479"/>
                <a:gd name="connsiteX166" fmla="*/ 4857316 w 6858000"/>
                <a:gd name="connsiteY166" fmla="*/ 405935 h 835479"/>
                <a:gd name="connsiteX167" fmla="*/ 4828915 w 6858000"/>
                <a:gd name="connsiteY167" fmla="*/ 385504 h 835479"/>
                <a:gd name="connsiteX168" fmla="*/ 4800482 w 6858000"/>
                <a:gd name="connsiteY168" fmla="*/ 370668 h 835479"/>
                <a:gd name="connsiteX169" fmla="*/ 4767764 w 6858000"/>
                <a:gd name="connsiteY169" fmla="*/ 371977 h 835479"/>
                <a:gd name="connsiteX170" fmla="*/ 4677655 w 6858000"/>
                <a:gd name="connsiteY170" fmla="*/ 381884 h 835479"/>
                <a:gd name="connsiteX171" fmla="*/ 4659174 w 6858000"/>
                <a:gd name="connsiteY171" fmla="*/ 389886 h 835479"/>
                <a:gd name="connsiteX172" fmla="*/ 4482004 w 6858000"/>
                <a:gd name="connsiteY172" fmla="*/ 449896 h 835479"/>
                <a:gd name="connsiteX173" fmla="*/ 4363890 w 6858000"/>
                <a:gd name="connsiteY173" fmla="*/ 450658 h 835479"/>
                <a:gd name="connsiteX174" fmla="*/ 4363889 w 6858000"/>
                <a:gd name="connsiteY174" fmla="*/ 450658 h 835479"/>
                <a:gd name="connsiteX175" fmla="*/ 4324644 w 6858000"/>
                <a:gd name="connsiteY175" fmla="*/ 441704 h 835479"/>
                <a:gd name="connsiteX176" fmla="*/ 4253013 w 6858000"/>
                <a:gd name="connsiteY176" fmla="*/ 401888 h 835479"/>
                <a:gd name="connsiteX177" fmla="*/ 4165382 w 6858000"/>
                <a:gd name="connsiteY177" fmla="*/ 392362 h 835479"/>
                <a:gd name="connsiteX178" fmla="*/ 4165383 w 6858000"/>
                <a:gd name="connsiteY178" fmla="*/ 392362 h 835479"/>
                <a:gd name="connsiteX179" fmla="*/ 4192387 w 6858000"/>
                <a:gd name="connsiteY179" fmla="*/ 396267 h 835479"/>
                <a:gd name="connsiteX180" fmla="*/ 4192386 w 6858000"/>
                <a:gd name="connsiteY180" fmla="*/ 396267 h 835479"/>
                <a:gd name="connsiteX181" fmla="*/ 4165382 w 6858000"/>
                <a:gd name="connsiteY181" fmla="*/ 392362 h 835479"/>
                <a:gd name="connsiteX182" fmla="*/ 3885337 w 6858000"/>
                <a:gd name="connsiteY182" fmla="*/ 379980 h 835479"/>
                <a:gd name="connsiteX183" fmla="*/ 3885338 w 6858000"/>
                <a:gd name="connsiteY183" fmla="*/ 379980 h 835479"/>
                <a:gd name="connsiteX184" fmla="*/ 3885341 w 6858000"/>
                <a:gd name="connsiteY184" fmla="*/ 379982 h 835479"/>
                <a:gd name="connsiteX185" fmla="*/ 3962157 w 6858000"/>
                <a:gd name="connsiteY185" fmla="*/ 411865 h 835479"/>
                <a:gd name="connsiteX186" fmla="*/ 3962159 w 6858000"/>
                <a:gd name="connsiteY186" fmla="*/ 411865 h 835479"/>
                <a:gd name="connsiteX187" fmla="*/ 4043837 w 6858000"/>
                <a:gd name="connsiteY187" fmla="*/ 396173 h 835479"/>
                <a:gd name="connsiteX188" fmla="*/ 4043838 w 6858000"/>
                <a:gd name="connsiteY188" fmla="*/ 396172 h 835479"/>
                <a:gd name="connsiteX189" fmla="*/ 4103824 w 6858000"/>
                <a:gd name="connsiteY189" fmla="*/ 381051 h 835479"/>
                <a:gd name="connsiteX190" fmla="*/ 4103825 w 6858000"/>
                <a:gd name="connsiteY190" fmla="*/ 381051 h 835479"/>
                <a:gd name="connsiteX191" fmla="*/ 4134255 w 6858000"/>
                <a:gd name="connsiteY191" fmla="*/ 383018 h 835479"/>
                <a:gd name="connsiteX192" fmla="*/ 4165381 w 6858000"/>
                <a:gd name="connsiteY192" fmla="*/ 392362 h 835479"/>
                <a:gd name="connsiteX193" fmla="*/ 4103825 w 6858000"/>
                <a:gd name="connsiteY193" fmla="*/ 381051 h 835479"/>
                <a:gd name="connsiteX194" fmla="*/ 4043839 w 6858000"/>
                <a:gd name="connsiteY194" fmla="*/ 396172 h 835479"/>
                <a:gd name="connsiteX195" fmla="*/ 4043837 w 6858000"/>
                <a:gd name="connsiteY195" fmla="*/ 396173 h 835479"/>
                <a:gd name="connsiteX196" fmla="*/ 4002409 w 6858000"/>
                <a:gd name="connsiteY196" fmla="*/ 409475 h 835479"/>
                <a:gd name="connsiteX197" fmla="*/ 3962159 w 6858000"/>
                <a:gd name="connsiteY197" fmla="*/ 411865 h 835479"/>
                <a:gd name="connsiteX198" fmla="*/ 3962158 w 6858000"/>
                <a:gd name="connsiteY198" fmla="*/ 411865 h 835479"/>
                <a:gd name="connsiteX199" fmla="*/ 3962157 w 6858000"/>
                <a:gd name="connsiteY199" fmla="*/ 411865 h 835479"/>
                <a:gd name="connsiteX200" fmla="*/ 3923124 w 6858000"/>
                <a:gd name="connsiteY200" fmla="*/ 402361 h 835479"/>
                <a:gd name="connsiteX201" fmla="*/ 3885341 w 6858000"/>
                <a:gd name="connsiteY201" fmla="*/ 379982 h 835479"/>
                <a:gd name="connsiteX202" fmla="*/ 3669899 w 6858000"/>
                <a:gd name="connsiteY202" fmla="*/ 394577 h 835479"/>
                <a:gd name="connsiteX203" fmla="*/ 3680163 w 6858000"/>
                <a:gd name="connsiteY203" fmla="*/ 397173 h 835479"/>
                <a:gd name="connsiteX204" fmla="*/ 3734836 w 6858000"/>
                <a:gd name="connsiteY204" fmla="*/ 393125 h 835479"/>
                <a:gd name="connsiteX205" fmla="*/ 3734837 w 6858000"/>
                <a:gd name="connsiteY205" fmla="*/ 393125 h 835479"/>
                <a:gd name="connsiteX206" fmla="*/ 3754652 w 6858000"/>
                <a:gd name="connsiteY206" fmla="*/ 393507 h 835479"/>
                <a:gd name="connsiteX207" fmla="*/ 3789775 w 6858000"/>
                <a:gd name="connsiteY207" fmla="*/ 399864 h 835479"/>
                <a:gd name="connsiteX208" fmla="*/ 3822471 w 6858000"/>
                <a:gd name="connsiteY208" fmla="*/ 384932 h 835479"/>
                <a:gd name="connsiteX209" fmla="*/ 3852618 w 6858000"/>
                <a:gd name="connsiteY209" fmla="*/ 370597 h 835479"/>
                <a:gd name="connsiteX210" fmla="*/ 3852619 w 6858000"/>
                <a:gd name="connsiteY210" fmla="*/ 370597 h 835479"/>
                <a:gd name="connsiteX211" fmla="*/ 3868763 w 6858000"/>
                <a:gd name="connsiteY211" fmla="*/ 371377 h 835479"/>
                <a:gd name="connsiteX212" fmla="*/ 3885336 w 6858000"/>
                <a:gd name="connsiteY212" fmla="*/ 379980 h 835479"/>
                <a:gd name="connsiteX213" fmla="*/ 3852619 w 6858000"/>
                <a:gd name="connsiteY213" fmla="*/ 370597 h 835479"/>
                <a:gd name="connsiteX214" fmla="*/ 3822472 w 6858000"/>
                <a:gd name="connsiteY214" fmla="*/ 384932 h 835479"/>
                <a:gd name="connsiteX215" fmla="*/ 3789776 w 6858000"/>
                <a:gd name="connsiteY215" fmla="*/ 399864 h 835479"/>
                <a:gd name="connsiteX216" fmla="*/ 3789775 w 6858000"/>
                <a:gd name="connsiteY216" fmla="*/ 399864 h 835479"/>
                <a:gd name="connsiteX217" fmla="*/ 3754651 w 6858000"/>
                <a:gd name="connsiteY217" fmla="*/ 393507 h 835479"/>
                <a:gd name="connsiteX218" fmla="*/ 3734837 w 6858000"/>
                <a:gd name="connsiteY218" fmla="*/ 393125 h 835479"/>
                <a:gd name="connsiteX219" fmla="*/ 3680163 w 6858000"/>
                <a:gd name="connsiteY219" fmla="*/ 397173 h 835479"/>
                <a:gd name="connsiteX220" fmla="*/ 3680162 w 6858000"/>
                <a:gd name="connsiteY220" fmla="*/ 397173 h 835479"/>
                <a:gd name="connsiteX221" fmla="*/ 2836171 w 6858000"/>
                <a:gd name="connsiteY221" fmla="*/ 465063 h 835479"/>
                <a:gd name="connsiteX222" fmla="*/ 2848792 w 6858000"/>
                <a:gd name="connsiteY222" fmla="*/ 456372 h 835479"/>
                <a:gd name="connsiteX223" fmla="*/ 2897784 w 6858000"/>
                <a:gd name="connsiteY223" fmla="*/ 440769 h 835479"/>
                <a:gd name="connsiteX224" fmla="*/ 2903549 w 6858000"/>
                <a:gd name="connsiteY224" fmla="*/ 439740 h 835479"/>
                <a:gd name="connsiteX225" fmla="*/ 2914327 w 6858000"/>
                <a:gd name="connsiteY225" fmla="*/ 436466 h 835479"/>
                <a:gd name="connsiteX226" fmla="*/ 2947858 w 6858000"/>
                <a:gd name="connsiteY226" fmla="*/ 431835 h 835479"/>
                <a:gd name="connsiteX227" fmla="*/ 2947861 w 6858000"/>
                <a:gd name="connsiteY227" fmla="*/ 431834 h 835479"/>
                <a:gd name="connsiteX228" fmla="*/ 2947862 w 6858000"/>
                <a:gd name="connsiteY228" fmla="*/ 431834 h 835479"/>
                <a:gd name="connsiteX229" fmla="*/ 2982148 w 6858000"/>
                <a:gd name="connsiteY229" fmla="*/ 435418 h 835479"/>
                <a:gd name="connsiteX230" fmla="*/ 3077401 w 6858000"/>
                <a:gd name="connsiteY230" fmla="*/ 447111 h 835479"/>
                <a:gd name="connsiteX231" fmla="*/ 3172653 w 6858000"/>
                <a:gd name="connsiteY231" fmla="*/ 434656 h 835479"/>
                <a:gd name="connsiteX232" fmla="*/ 3489466 w 6858000"/>
                <a:gd name="connsiteY232" fmla="*/ 387029 h 835479"/>
                <a:gd name="connsiteX233" fmla="*/ 3544712 w 6858000"/>
                <a:gd name="connsiteY233" fmla="*/ 364930 h 835479"/>
                <a:gd name="connsiteX234" fmla="*/ 3574407 w 6858000"/>
                <a:gd name="connsiteY234" fmla="*/ 347308 h 835479"/>
                <a:gd name="connsiteX235" fmla="*/ 3574408 w 6858000"/>
                <a:gd name="connsiteY235" fmla="*/ 347308 h 835479"/>
                <a:gd name="connsiteX236" fmla="*/ 3606817 w 6858000"/>
                <a:gd name="connsiteY236" fmla="*/ 359406 h 835479"/>
                <a:gd name="connsiteX237" fmla="*/ 3630632 w 6858000"/>
                <a:gd name="connsiteY237" fmla="*/ 372932 h 835479"/>
                <a:gd name="connsiteX238" fmla="*/ 3651953 w 6858000"/>
                <a:gd name="connsiteY238" fmla="*/ 388826 h 835479"/>
                <a:gd name="connsiteX239" fmla="*/ 3630631 w 6858000"/>
                <a:gd name="connsiteY239" fmla="*/ 372932 h 835479"/>
                <a:gd name="connsiteX240" fmla="*/ 3606816 w 6858000"/>
                <a:gd name="connsiteY240" fmla="*/ 359406 h 835479"/>
                <a:gd name="connsiteX241" fmla="*/ 3587173 w 6858000"/>
                <a:gd name="connsiteY241" fmla="*/ 349660 h 835479"/>
                <a:gd name="connsiteX242" fmla="*/ 3574407 w 6858000"/>
                <a:gd name="connsiteY242" fmla="*/ 347308 h 835479"/>
                <a:gd name="connsiteX243" fmla="*/ 3562320 w 6858000"/>
                <a:gd name="connsiteY243" fmla="*/ 352387 h 835479"/>
                <a:gd name="connsiteX244" fmla="*/ 3544713 w 6858000"/>
                <a:gd name="connsiteY244" fmla="*/ 364930 h 835479"/>
                <a:gd name="connsiteX245" fmla="*/ 3489467 w 6858000"/>
                <a:gd name="connsiteY245" fmla="*/ 387029 h 835479"/>
                <a:gd name="connsiteX246" fmla="*/ 3172654 w 6858000"/>
                <a:gd name="connsiteY246" fmla="*/ 434656 h 835479"/>
                <a:gd name="connsiteX247" fmla="*/ 3077401 w 6858000"/>
                <a:gd name="connsiteY247" fmla="*/ 447111 h 835479"/>
                <a:gd name="connsiteX248" fmla="*/ 3077400 w 6858000"/>
                <a:gd name="connsiteY248" fmla="*/ 447111 h 835479"/>
                <a:gd name="connsiteX249" fmla="*/ 2982147 w 6858000"/>
                <a:gd name="connsiteY249" fmla="*/ 435418 h 835479"/>
                <a:gd name="connsiteX250" fmla="*/ 2947862 w 6858000"/>
                <a:gd name="connsiteY250" fmla="*/ 431834 h 835479"/>
                <a:gd name="connsiteX251" fmla="*/ 2947858 w 6858000"/>
                <a:gd name="connsiteY251" fmla="*/ 431835 h 835479"/>
                <a:gd name="connsiteX252" fmla="*/ 2903549 w 6858000"/>
                <a:gd name="connsiteY252" fmla="*/ 439740 h 835479"/>
                <a:gd name="connsiteX253" fmla="*/ 2848793 w 6858000"/>
                <a:gd name="connsiteY253" fmla="*/ 456372 h 835479"/>
                <a:gd name="connsiteX254" fmla="*/ 2836172 w 6858000"/>
                <a:gd name="connsiteY254" fmla="*/ 465063 h 835479"/>
                <a:gd name="connsiteX255" fmla="*/ 1268757 w 6858000"/>
                <a:gd name="connsiteY255" fmla="*/ 18376 h 835479"/>
                <a:gd name="connsiteX256" fmla="*/ 1286069 w 6858000"/>
                <a:gd name="connsiteY256" fmla="*/ 23543 h 835479"/>
                <a:gd name="connsiteX257" fmla="*/ 1350627 w 6858000"/>
                <a:gd name="connsiteY257" fmla="*/ 45880 h 835479"/>
                <a:gd name="connsiteX258" fmla="*/ 1413839 w 6858000"/>
                <a:gd name="connsiteY258" fmla="*/ 40286 h 835479"/>
                <a:gd name="connsiteX259" fmla="*/ 1350626 w 6858000"/>
                <a:gd name="connsiteY259" fmla="*/ 45881 h 835479"/>
                <a:gd name="connsiteX260" fmla="*/ 1286068 w 6858000"/>
                <a:gd name="connsiteY260" fmla="*/ 23543 h 835479"/>
                <a:gd name="connsiteX261" fmla="*/ 313532 w 6858000"/>
                <a:gd name="connsiteY261" fmla="*/ 14019 h 835479"/>
                <a:gd name="connsiteX262" fmla="*/ 313533 w 6858000"/>
                <a:gd name="connsiteY262" fmla="*/ 14018 h 835479"/>
                <a:gd name="connsiteX263" fmla="*/ 338870 w 6858000"/>
                <a:gd name="connsiteY263" fmla="*/ 13446 h 835479"/>
                <a:gd name="connsiteX264" fmla="*/ 338902 w 6858000"/>
                <a:gd name="connsiteY264" fmla="*/ 13453 h 835479"/>
                <a:gd name="connsiteX265" fmla="*/ 395639 w 6858000"/>
                <a:gd name="connsiteY265" fmla="*/ 23353 h 835479"/>
                <a:gd name="connsiteX266" fmla="*/ 367327 w 6858000"/>
                <a:gd name="connsiteY266" fmla="*/ 19543 h 835479"/>
                <a:gd name="connsiteX267" fmla="*/ 338902 w 6858000"/>
                <a:gd name="connsiteY267" fmla="*/ 13453 h 835479"/>
                <a:gd name="connsiteX268" fmla="*/ 338869 w 6858000"/>
                <a:gd name="connsiteY268" fmla="*/ 13447 h 835479"/>
                <a:gd name="connsiteX269" fmla="*/ 324057 w 6858000"/>
                <a:gd name="connsiteY269" fmla="*/ 11661 h 835479"/>
                <a:gd name="connsiteX270" fmla="*/ 281567 w 6858000"/>
                <a:gd name="connsiteY270" fmla="*/ 36346 h 835479"/>
                <a:gd name="connsiteX271" fmla="*/ 295414 w 6858000"/>
                <a:gd name="connsiteY271" fmla="*/ 31451 h 835479"/>
                <a:gd name="connsiteX272" fmla="*/ 295414 w 6858000"/>
                <a:gd name="connsiteY272" fmla="*/ 31452 h 835479"/>
                <a:gd name="connsiteX273" fmla="*/ 24485 w 6858000"/>
                <a:gd name="connsiteY273" fmla="*/ 23026 h 835479"/>
                <a:gd name="connsiteX274" fmla="*/ 74128 w 6858000"/>
                <a:gd name="connsiteY274" fmla="*/ 20763 h 835479"/>
                <a:gd name="connsiteX275" fmla="*/ 125860 w 6858000"/>
                <a:gd name="connsiteY275" fmla="*/ 26687 h 835479"/>
                <a:gd name="connsiteX276" fmla="*/ 153386 w 6858000"/>
                <a:gd name="connsiteY276" fmla="*/ 31082 h 835479"/>
                <a:gd name="connsiteX277" fmla="*/ 228943 w 6858000"/>
                <a:gd name="connsiteY277" fmla="*/ 39355 h 835479"/>
                <a:gd name="connsiteX278" fmla="*/ 177270 w 6858000"/>
                <a:gd name="connsiteY278" fmla="*/ 34896 h 835479"/>
                <a:gd name="connsiteX279" fmla="*/ 153386 w 6858000"/>
                <a:gd name="connsiteY279" fmla="*/ 31082 h 835479"/>
                <a:gd name="connsiteX280" fmla="*/ 151568 w 6858000"/>
                <a:gd name="connsiteY280" fmla="*/ 30883 h 835479"/>
                <a:gd name="connsiteX281" fmla="*/ 74128 w 6858000"/>
                <a:gd name="connsiteY281" fmla="*/ 20764 h 835479"/>
                <a:gd name="connsiteX282" fmla="*/ 0 w 6858000"/>
                <a:gd name="connsiteY282" fmla="*/ 29969 h 835479"/>
                <a:gd name="connsiteX283" fmla="*/ 0 w 6858000"/>
                <a:gd name="connsiteY283" fmla="*/ 494077 h 835479"/>
                <a:gd name="connsiteX284" fmla="*/ 2816 w 6858000"/>
                <a:gd name="connsiteY284" fmla="*/ 492950 h 835479"/>
                <a:gd name="connsiteX285" fmla="*/ 63586 w 6858000"/>
                <a:gd name="connsiteY285" fmla="*/ 478851 h 835479"/>
                <a:gd name="connsiteX286" fmla="*/ 176938 w 6858000"/>
                <a:gd name="connsiteY286" fmla="*/ 464945 h 835479"/>
                <a:gd name="connsiteX287" fmla="*/ 200181 w 6858000"/>
                <a:gd name="connsiteY287" fmla="*/ 456943 h 835479"/>
                <a:gd name="connsiteX288" fmla="*/ 340773 w 6858000"/>
                <a:gd name="connsiteY288" fmla="*/ 419031 h 835479"/>
                <a:gd name="connsiteX289" fmla="*/ 453363 w 6858000"/>
                <a:gd name="connsiteY289" fmla="*/ 419796 h 835479"/>
                <a:gd name="connsiteX290" fmla="*/ 462125 w 6858000"/>
                <a:gd name="connsiteY290" fmla="*/ 421510 h 835479"/>
                <a:gd name="connsiteX291" fmla="*/ 505181 w 6858000"/>
                <a:gd name="connsiteY291" fmla="*/ 434082 h 835479"/>
                <a:gd name="connsiteX292" fmla="*/ 571859 w 6858000"/>
                <a:gd name="connsiteY292" fmla="*/ 430654 h 835479"/>
                <a:gd name="connsiteX293" fmla="*/ 617771 w 6858000"/>
                <a:gd name="connsiteY293" fmla="*/ 413317 h 835479"/>
                <a:gd name="connsiteX294" fmla="*/ 674922 w 6858000"/>
                <a:gd name="connsiteY294" fmla="*/ 412555 h 835479"/>
                <a:gd name="connsiteX295" fmla="*/ 740267 w 6858000"/>
                <a:gd name="connsiteY295" fmla="*/ 423414 h 835479"/>
                <a:gd name="connsiteX296" fmla="*/ 769604 w 6858000"/>
                <a:gd name="connsiteY296" fmla="*/ 425700 h 835479"/>
                <a:gd name="connsiteX297" fmla="*/ 850188 w 6858000"/>
                <a:gd name="connsiteY297" fmla="*/ 448180 h 835479"/>
                <a:gd name="connsiteX298" fmla="*/ 898197 w 6858000"/>
                <a:gd name="connsiteY298" fmla="*/ 442656 h 835479"/>
                <a:gd name="connsiteX299" fmla="*/ 945443 w 6858000"/>
                <a:gd name="connsiteY299" fmla="*/ 427796 h 835479"/>
                <a:gd name="connsiteX300" fmla="*/ 975732 w 6858000"/>
                <a:gd name="connsiteY300" fmla="*/ 413507 h 835479"/>
                <a:gd name="connsiteX301" fmla="*/ 1036886 w 6858000"/>
                <a:gd name="connsiteY301" fmla="*/ 403411 h 835479"/>
                <a:gd name="connsiteX302" fmla="*/ 1048124 w 6858000"/>
                <a:gd name="connsiteY302" fmla="*/ 404935 h 835479"/>
                <a:gd name="connsiteX303" fmla="*/ 1230632 w 6858000"/>
                <a:gd name="connsiteY303" fmla="*/ 417509 h 835479"/>
                <a:gd name="connsiteX304" fmla="*/ 1303023 w 6858000"/>
                <a:gd name="connsiteY304" fmla="*/ 437702 h 835479"/>
                <a:gd name="connsiteX305" fmla="*/ 1318455 w 6858000"/>
                <a:gd name="connsiteY305" fmla="*/ 440178 h 835479"/>
                <a:gd name="connsiteX306" fmla="*/ 1472574 w 6858000"/>
                <a:gd name="connsiteY306" fmla="*/ 462849 h 835479"/>
                <a:gd name="connsiteX307" fmla="*/ 1489719 w 6858000"/>
                <a:gd name="connsiteY307" fmla="*/ 463801 h 835479"/>
                <a:gd name="connsiteX308" fmla="*/ 1537536 w 6858000"/>
                <a:gd name="connsiteY308" fmla="*/ 459801 h 835479"/>
                <a:gd name="connsiteX309" fmla="*/ 1650316 w 6858000"/>
                <a:gd name="connsiteY309" fmla="*/ 500950 h 835479"/>
                <a:gd name="connsiteX310" fmla="*/ 1763286 w 6858000"/>
                <a:gd name="connsiteY310" fmla="*/ 515049 h 835479"/>
                <a:gd name="connsiteX311" fmla="*/ 1825392 w 6858000"/>
                <a:gd name="connsiteY311" fmla="*/ 514857 h 835479"/>
                <a:gd name="connsiteX312" fmla="*/ 1869779 w 6858000"/>
                <a:gd name="connsiteY312" fmla="*/ 524955 h 835479"/>
                <a:gd name="connsiteX313" fmla="*/ 1978939 w 6858000"/>
                <a:gd name="connsiteY313" fmla="*/ 555626 h 835479"/>
                <a:gd name="connsiteX314" fmla="*/ 2030377 w 6858000"/>
                <a:gd name="connsiteY314" fmla="*/ 560388 h 835479"/>
                <a:gd name="connsiteX315" fmla="*/ 2085053 w 6858000"/>
                <a:gd name="connsiteY315" fmla="*/ 570677 h 835479"/>
                <a:gd name="connsiteX316" fmla="*/ 2220311 w 6858000"/>
                <a:gd name="connsiteY316" fmla="*/ 616778 h 835479"/>
                <a:gd name="connsiteX317" fmla="*/ 2330805 w 6858000"/>
                <a:gd name="connsiteY317" fmla="*/ 614112 h 835479"/>
                <a:gd name="connsiteX318" fmla="*/ 2401291 w 6858000"/>
                <a:gd name="connsiteY318" fmla="*/ 614682 h 835479"/>
                <a:gd name="connsiteX319" fmla="*/ 2485306 w 6858000"/>
                <a:gd name="connsiteY319" fmla="*/ 629923 h 835479"/>
                <a:gd name="connsiteX320" fmla="*/ 2554078 w 6858000"/>
                <a:gd name="connsiteY320" fmla="*/ 652213 h 835479"/>
                <a:gd name="connsiteX321" fmla="*/ 2649142 w 6858000"/>
                <a:gd name="connsiteY321" fmla="*/ 669930 h 835479"/>
                <a:gd name="connsiteX322" fmla="*/ 2743825 w 6858000"/>
                <a:gd name="connsiteY322" fmla="*/ 704031 h 835479"/>
                <a:gd name="connsiteX323" fmla="*/ 2809929 w 6858000"/>
                <a:gd name="connsiteY323" fmla="*/ 730130 h 835479"/>
                <a:gd name="connsiteX324" fmla="*/ 2901942 w 6858000"/>
                <a:gd name="connsiteY324" fmla="*/ 753181 h 835479"/>
                <a:gd name="connsiteX325" fmla="*/ 3042727 w 6858000"/>
                <a:gd name="connsiteY325" fmla="*/ 769373 h 835479"/>
                <a:gd name="connsiteX326" fmla="*/ 3107499 w 6858000"/>
                <a:gd name="connsiteY326" fmla="*/ 771089 h 835479"/>
                <a:gd name="connsiteX327" fmla="*/ 3209992 w 6858000"/>
                <a:gd name="connsiteY327" fmla="*/ 808998 h 835479"/>
                <a:gd name="connsiteX328" fmla="*/ 3253808 w 6858000"/>
                <a:gd name="connsiteY328" fmla="*/ 827287 h 835479"/>
                <a:gd name="connsiteX329" fmla="*/ 3293243 w 6858000"/>
                <a:gd name="connsiteY329" fmla="*/ 812047 h 835479"/>
                <a:gd name="connsiteX330" fmla="*/ 3318770 w 6858000"/>
                <a:gd name="connsiteY330" fmla="*/ 794520 h 835479"/>
                <a:gd name="connsiteX331" fmla="*/ 3399545 w 6858000"/>
                <a:gd name="connsiteY331" fmla="*/ 809381 h 835479"/>
                <a:gd name="connsiteX332" fmla="*/ 3485274 w 6858000"/>
                <a:gd name="connsiteY332" fmla="*/ 825001 h 835479"/>
                <a:gd name="connsiteX333" fmla="*/ 3546616 w 6858000"/>
                <a:gd name="connsiteY333" fmla="*/ 835479 h 835479"/>
                <a:gd name="connsiteX334" fmla="*/ 3623200 w 6858000"/>
                <a:gd name="connsiteY334" fmla="*/ 827097 h 835479"/>
                <a:gd name="connsiteX335" fmla="*/ 3683590 w 6858000"/>
                <a:gd name="connsiteY335" fmla="*/ 823669 h 835479"/>
                <a:gd name="connsiteX336" fmla="*/ 3732360 w 6858000"/>
                <a:gd name="connsiteY336" fmla="*/ 813953 h 835479"/>
                <a:gd name="connsiteX337" fmla="*/ 3749505 w 6858000"/>
                <a:gd name="connsiteY337" fmla="*/ 808236 h 835479"/>
                <a:gd name="connsiteX338" fmla="*/ 3885337 w 6858000"/>
                <a:gd name="connsiteY338" fmla="*/ 763659 h 835479"/>
                <a:gd name="connsiteX339" fmla="*/ 4030502 w 6858000"/>
                <a:gd name="connsiteY339" fmla="*/ 728034 h 835479"/>
                <a:gd name="connsiteX340" fmla="*/ 4124613 w 6858000"/>
                <a:gd name="connsiteY340" fmla="*/ 750515 h 835479"/>
                <a:gd name="connsiteX341" fmla="*/ 4159666 w 6858000"/>
                <a:gd name="connsiteY341" fmla="*/ 750133 h 835479"/>
                <a:gd name="connsiteX342" fmla="*/ 4320836 w 6858000"/>
                <a:gd name="connsiteY342" fmla="*/ 755277 h 835479"/>
                <a:gd name="connsiteX343" fmla="*/ 4349221 w 6858000"/>
                <a:gd name="connsiteY343" fmla="*/ 760801 h 835479"/>
                <a:gd name="connsiteX344" fmla="*/ 4502578 w 6858000"/>
                <a:gd name="connsiteY344" fmla="*/ 738130 h 835479"/>
                <a:gd name="connsiteX345" fmla="*/ 4558206 w 6858000"/>
                <a:gd name="connsiteY345" fmla="*/ 734320 h 835479"/>
                <a:gd name="connsiteX346" fmla="*/ 4609451 w 6858000"/>
                <a:gd name="connsiteY346" fmla="*/ 728034 h 835479"/>
                <a:gd name="connsiteX347" fmla="*/ 4681082 w 6858000"/>
                <a:gd name="connsiteY347" fmla="*/ 726510 h 835479"/>
                <a:gd name="connsiteX348" fmla="*/ 4755380 w 6858000"/>
                <a:gd name="connsiteY348" fmla="*/ 729368 h 835479"/>
                <a:gd name="connsiteX349" fmla="*/ 4838249 w 6858000"/>
                <a:gd name="connsiteY349" fmla="*/ 728796 h 835479"/>
                <a:gd name="connsiteX350" fmla="*/ 4871018 w 6858000"/>
                <a:gd name="connsiteY350" fmla="*/ 723844 h 835479"/>
                <a:gd name="connsiteX351" fmla="*/ 4959601 w 6858000"/>
                <a:gd name="connsiteY351" fmla="*/ 727272 h 835479"/>
                <a:gd name="connsiteX352" fmla="*/ 5006085 w 6858000"/>
                <a:gd name="connsiteY352" fmla="*/ 721558 h 835479"/>
                <a:gd name="connsiteX353" fmla="*/ 5082669 w 6858000"/>
                <a:gd name="connsiteY353" fmla="*/ 720414 h 835479"/>
                <a:gd name="connsiteX354" fmla="*/ 5107626 w 6858000"/>
                <a:gd name="connsiteY354" fmla="*/ 719079 h 835479"/>
                <a:gd name="connsiteX355" fmla="*/ 5129915 w 6858000"/>
                <a:gd name="connsiteY355" fmla="*/ 718317 h 835479"/>
                <a:gd name="connsiteX356" fmla="*/ 5206307 w 6858000"/>
                <a:gd name="connsiteY356" fmla="*/ 733940 h 835479"/>
                <a:gd name="connsiteX357" fmla="*/ 5274128 w 6858000"/>
                <a:gd name="connsiteY357" fmla="*/ 734892 h 835479"/>
                <a:gd name="connsiteX358" fmla="*/ 5393004 w 6858000"/>
                <a:gd name="connsiteY358" fmla="*/ 747466 h 835479"/>
                <a:gd name="connsiteX359" fmla="*/ 5419294 w 6858000"/>
                <a:gd name="connsiteY359" fmla="*/ 743084 h 835479"/>
                <a:gd name="connsiteX360" fmla="*/ 5501593 w 6858000"/>
                <a:gd name="connsiteY360" fmla="*/ 741370 h 835479"/>
                <a:gd name="connsiteX361" fmla="*/ 5548459 w 6858000"/>
                <a:gd name="connsiteY361" fmla="*/ 740036 h 835479"/>
                <a:gd name="connsiteX362" fmla="*/ 5606371 w 6858000"/>
                <a:gd name="connsiteY362" fmla="*/ 749180 h 835479"/>
                <a:gd name="connsiteX363" fmla="*/ 5706958 w 6858000"/>
                <a:gd name="connsiteY363" fmla="*/ 768611 h 835479"/>
                <a:gd name="connsiteX364" fmla="*/ 5733439 w 6858000"/>
                <a:gd name="connsiteY364" fmla="*/ 771659 h 835479"/>
                <a:gd name="connsiteX365" fmla="*/ 5781829 w 6858000"/>
                <a:gd name="connsiteY365" fmla="*/ 780996 h 835479"/>
                <a:gd name="connsiteX366" fmla="*/ 5790591 w 6858000"/>
                <a:gd name="connsiteY366" fmla="*/ 782710 h 835479"/>
                <a:gd name="connsiteX367" fmla="*/ 5864317 w 6858000"/>
                <a:gd name="connsiteY367" fmla="*/ 806332 h 835479"/>
                <a:gd name="connsiteX368" fmla="*/ 5902609 w 6858000"/>
                <a:gd name="connsiteY368" fmla="*/ 808236 h 835479"/>
                <a:gd name="connsiteX369" fmla="*/ 6012722 w 6858000"/>
                <a:gd name="connsiteY369" fmla="*/ 808428 h 835479"/>
                <a:gd name="connsiteX370" fmla="*/ 6059396 w 6858000"/>
                <a:gd name="connsiteY370" fmla="*/ 804808 h 835479"/>
                <a:gd name="connsiteX371" fmla="*/ 6171604 w 6858000"/>
                <a:gd name="connsiteY371" fmla="*/ 790902 h 835479"/>
                <a:gd name="connsiteX372" fmla="*/ 6242092 w 6858000"/>
                <a:gd name="connsiteY372" fmla="*/ 784044 h 835479"/>
                <a:gd name="connsiteX373" fmla="*/ 6323057 w 6858000"/>
                <a:gd name="connsiteY373" fmla="*/ 773183 h 835479"/>
                <a:gd name="connsiteX374" fmla="*/ 6415832 w 6858000"/>
                <a:gd name="connsiteY374" fmla="*/ 766325 h 835479"/>
                <a:gd name="connsiteX375" fmla="*/ 6584811 w 6858000"/>
                <a:gd name="connsiteY375" fmla="*/ 745560 h 835479"/>
                <a:gd name="connsiteX376" fmla="*/ 6748457 w 6858000"/>
                <a:gd name="connsiteY376" fmla="*/ 724034 h 835479"/>
                <a:gd name="connsiteX377" fmla="*/ 6815515 w 6858000"/>
                <a:gd name="connsiteY377" fmla="*/ 704983 h 835479"/>
                <a:gd name="connsiteX378" fmla="*/ 6858000 w 6858000"/>
                <a:gd name="connsiteY378" fmla="*/ 695283 h 835479"/>
                <a:gd name="connsiteX379" fmla="*/ 6858000 w 6858000"/>
                <a:gd name="connsiteY379" fmla="*/ 456 h 835479"/>
                <a:gd name="connsiteX380" fmla="*/ 1687322 w 6858000"/>
                <a:gd name="connsiteY380" fmla="*/ 456 h 835479"/>
                <a:gd name="connsiteX381" fmla="*/ 1697753 w 6858000"/>
                <a:gd name="connsiteY381" fmla="*/ 10970 h 835479"/>
                <a:gd name="connsiteX382" fmla="*/ 1733188 w 6858000"/>
                <a:gd name="connsiteY382" fmla="*/ 33639 h 835479"/>
                <a:gd name="connsiteX383" fmla="*/ 1833775 w 6858000"/>
                <a:gd name="connsiteY383" fmla="*/ 75360 h 835479"/>
                <a:gd name="connsiteX384" fmla="*/ 1842158 w 6858000"/>
                <a:gd name="connsiteY384" fmla="*/ 82981 h 835479"/>
                <a:gd name="connsiteX385" fmla="*/ 1916454 w 6858000"/>
                <a:gd name="connsiteY385" fmla="*/ 173472 h 835479"/>
                <a:gd name="connsiteX386" fmla="*/ 1933219 w 6858000"/>
                <a:gd name="connsiteY386" fmla="*/ 188902 h 835479"/>
                <a:gd name="connsiteX387" fmla="*/ 1953413 w 6858000"/>
                <a:gd name="connsiteY387" fmla="*/ 212907 h 835479"/>
                <a:gd name="connsiteX388" fmla="*/ 2016469 w 6858000"/>
                <a:gd name="connsiteY388" fmla="*/ 259390 h 835479"/>
                <a:gd name="connsiteX389" fmla="*/ 2094578 w 6858000"/>
                <a:gd name="connsiteY389" fmla="*/ 274249 h 835479"/>
                <a:gd name="connsiteX390" fmla="*/ 2188879 w 6858000"/>
                <a:gd name="connsiteY390" fmla="*/ 296920 h 835479"/>
                <a:gd name="connsiteX391" fmla="*/ 2228314 w 6858000"/>
                <a:gd name="connsiteY391" fmla="*/ 312160 h 835479"/>
                <a:gd name="connsiteX392" fmla="*/ 2334044 w 6858000"/>
                <a:gd name="connsiteY392" fmla="*/ 341117 h 835479"/>
                <a:gd name="connsiteX393" fmla="*/ 2409485 w 6858000"/>
                <a:gd name="connsiteY393" fmla="*/ 365502 h 835479"/>
                <a:gd name="connsiteX394" fmla="*/ 2409487 w 6858000"/>
                <a:gd name="connsiteY394" fmla="*/ 365504 h 835479"/>
                <a:gd name="connsiteX395" fmla="*/ 2463015 w 6858000"/>
                <a:gd name="connsiteY395" fmla="*/ 388434 h 835479"/>
                <a:gd name="connsiteX396" fmla="*/ 2463017 w 6858000"/>
                <a:gd name="connsiteY396" fmla="*/ 388434 h 835479"/>
                <a:gd name="connsiteX397" fmla="*/ 2518262 w 6858000"/>
                <a:gd name="connsiteY397" fmla="*/ 379792 h 835479"/>
                <a:gd name="connsiteX398" fmla="*/ 2518263 w 6858000"/>
                <a:gd name="connsiteY398" fmla="*/ 379791 h 835479"/>
                <a:gd name="connsiteX399" fmla="*/ 2545005 w 6858000"/>
                <a:gd name="connsiteY399" fmla="*/ 376147 h 835479"/>
                <a:gd name="connsiteX400" fmla="*/ 2545006 w 6858000"/>
                <a:gd name="connsiteY400" fmla="*/ 376147 h 835479"/>
                <a:gd name="connsiteX401" fmla="*/ 2571034 w 6858000"/>
                <a:gd name="connsiteY401" fmla="*/ 380361 h 835479"/>
                <a:gd name="connsiteX402" fmla="*/ 2668001 w 6858000"/>
                <a:gd name="connsiteY402" fmla="*/ 453514 h 835479"/>
                <a:gd name="connsiteX403" fmla="*/ 2745348 w 6858000"/>
                <a:gd name="connsiteY403" fmla="*/ 501904 h 835479"/>
                <a:gd name="connsiteX404" fmla="*/ 2745351 w 6858000"/>
                <a:gd name="connsiteY404" fmla="*/ 501906 h 835479"/>
                <a:gd name="connsiteX405" fmla="*/ 2778005 w 6858000"/>
                <a:gd name="connsiteY405" fmla="*/ 507825 h 835479"/>
                <a:gd name="connsiteX406" fmla="*/ 2785439 w 6858000"/>
                <a:gd name="connsiteY406" fmla="*/ 507405 h 835479"/>
                <a:gd name="connsiteX407" fmla="*/ 2811779 w 6858000"/>
                <a:gd name="connsiteY407" fmla="*/ 497326 h 835479"/>
                <a:gd name="connsiteX408" fmla="*/ 2811786 w 6858000"/>
                <a:gd name="connsiteY408" fmla="*/ 497322 h 835479"/>
                <a:gd name="connsiteX409" fmla="*/ 2811786 w 6858000"/>
                <a:gd name="connsiteY409" fmla="*/ 497323 h 835479"/>
                <a:gd name="connsiteX410" fmla="*/ 2811779 w 6858000"/>
                <a:gd name="connsiteY410" fmla="*/ 497326 h 835479"/>
                <a:gd name="connsiteX411" fmla="*/ 2793022 w 6858000"/>
                <a:gd name="connsiteY411" fmla="*/ 506976 h 835479"/>
                <a:gd name="connsiteX412" fmla="*/ 2785439 w 6858000"/>
                <a:gd name="connsiteY412" fmla="*/ 507405 h 835479"/>
                <a:gd name="connsiteX413" fmla="*/ 2782304 w 6858000"/>
                <a:gd name="connsiteY413" fmla="*/ 508605 h 835479"/>
                <a:gd name="connsiteX414" fmla="*/ 2778005 w 6858000"/>
                <a:gd name="connsiteY414" fmla="*/ 507825 h 835479"/>
                <a:gd name="connsiteX415" fmla="*/ 2770757 w 6858000"/>
                <a:gd name="connsiteY415" fmla="*/ 508235 h 835479"/>
                <a:gd name="connsiteX416" fmla="*/ 2745351 w 6858000"/>
                <a:gd name="connsiteY416" fmla="*/ 501906 h 835479"/>
                <a:gd name="connsiteX417" fmla="*/ 2745347 w 6858000"/>
                <a:gd name="connsiteY417" fmla="*/ 501904 h 835479"/>
                <a:gd name="connsiteX418" fmla="*/ 2668000 w 6858000"/>
                <a:gd name="connsiteY418" fmla="*/ 453514 h 835479"/>
                <a:gd name="connsiteX419" fmla="*/ 2571033 w 6858000"/>
                <a:gd name="connsiteY419" fmla="*/ 380361 h 835479"/>
                <a:gd name="connsiteX420" fmla="*/ 2545006 w 6858000"/>
                <a:gd name="connsiteY420" fmla="*/ 376147 h 835479"/>
                <a:gd name="connsiteX421" fmla="*/ 2518264 w 6858000"/>
                <a:gd name="connsiteY421" fmla="*/ 379791 h 835479"/>
                <a:gd name="connsiteX422" fmla="*/ 2518262 w 6858000"/>
                <a:gd name="connsiteY422" fmla="*/ 379792 h 835479"/>
                <a:gd name="connsiteX423" fmla="*/ 2490550 w 6858000"/>
                <a:gd name="connsiteY423" fmla="*/ 386372 h 835479"/>
                <a:gd name="connsiteX424" fmla="*/ 2463017 w 6858000"/>
                <a:gd name="connsiteY424" fmla="*/ 388434 h 835479"/>
                <a:gd name="connsiteX425" fmla="*/ 2463016 w 6858000"/>
                <a:gd name="connsiteY425" fmla="*/ 388434 h 835479"/>
                <a:gd name="connsiteX426" fmla="*/ 2463015 w 6858000"/>
                <a:gd name="connsiteY426" fmla="*/ 388434 h 835479"/>
                <a:gd name="connsiteX427" fmla="*/ 2435912 w 6858000"/>
                <a:gd name="connsiteY427" fmla="*/ 382603 h 835479"/>
                <a:gd name="connsiteX428" fmla="*/ 2409487 w 6858000"/>
                <a:gd name="connsiteY428" fmla="*/ 365504 h 835479"/>
                <a:gd name="connsiteX429" fmla="*/ 2409484 w 6858000"/>
                <a:gd name="connsiteY429" fmla="*/ 365502 h 835479"/>
                <a:gd name="connsiteX430" fmla="*/ 2334043 w 6858000"/>
                <a:gd name="connsiteY430" fmla="*/ 341117 h 835479"/>
                <a:gd name="connsiteX431" fmla="*/ 2228313 w 6858000"/>
                <a:gd name="connsiteY431" fmla="*/ 312160 h 835479"/>
                <a:gd name="connsiteX432" fmla="*/ 2188878 w 6858000"/>
                <a:gd name="connsiteY432" fmla="*/ 296920 h 835479"/>
                <a:gd name="connsiteX433" fmla="*/ 2094577 w 6858000"/>
                <a:gd name="connsiteY433" fmla="*/ 274249 h 835479"/>
                <a:gd name="connsiteX434" fmla="*/ 2016468 w 6858000"/>
                <a:gd name="connsiteY434" fmla="*/ 259390 h 835479"/>
                <a:gd name="connsiteX435" fmla="*/ 1953412 w 6858000"/>
                <a:gd name="connsiteY435" fmla="*/ 212907 h 835479"/>
                <a:gd name="connsiteX436" fmla="*/ 1933218 w 6858000"/>
                <a:gd name="connsiteY436" fmla="*/ 188902 h 835479"/>
                <a:gd name="connsiteX437" fmla="*/ 1916453 w 6858000"/>
                <a:gd name="connsiteY437" fmla="*/ 173472 h 835479"/>
                <a:gd name="connsiteX438" fmla="*/ 1842157 w 6858000"/>
                <a:gd name="connsiteY438" fmla="*/ 82981 h 835479"/>
                <a:gd name="connsiteX439" fmla="*/ 1833774 w 6858000"/>
                <a:gd name="connsiteY439" fmla="*/ 75360 h 835479"/>
                <a:gd name="connsiteX440" fmla="*/ 1733187 w 6858000"/>
                <a:gd name="connsiteY440" fmla="*/ 33639 h 835479"/>
                <a:gd name="connsiteX441" fmla="*/ 1697752 w 6858000"/>
                <a:gd name="connsiteY441" fmla="*/ 10971 h 835479"/>
                <a:gd name="connsiteX442" fmla="*/ 1687320 w 6858000"/>
                <a:gd name="connsiteY442" fmla="*/ 456 h 835479"/>
                <a:gd name="connsiteX443" fmla="*/ 916806 w 6858000"/>
                <a:gd name="connsiteY443" fmla="*/ 456 h 835479"/>
                <a:gd name="connsiteX444" fmla="*/ 927155 w 6858000"/>
                <a:gd name="connsiteY444" fmla="*/ 9636 h 835479"/>
                <a:gd name="connsiteX445" fmla="*/ 1097087 w 6858000"/>
                <a:gd name="connsiteY445" fmla="*/ 6016 h 835479"/>
                <a:gd name="connsiteX446" fmla="*/ 1123185 w 6858000"/>
                <a:gd name="connsiteY446" fmla="*/ 1634 h 835479"/>
                <a:gd name="connsiteX447" fmla="*/ 1184028 w 6858000"/>
                <a:gd name="connsiteY447" fmla="*/ 26353 h 835479"/>
                <a:gd name="connsiteX448" fmla="*/ 1123184 w 6858000"/>
                <a:gd name="connsiteY448" fmla="*/ 1635 h 835479"/>
                <a:gd name="connsiteX449" fmla="*/ 1097086 w 6858000"/>
                <a:gd name="connsiteY449" fmla="*/ 6017 h 835479"/>
                <a:gd name="connsiteX450" fmla="*/ 927154 w 6858000"/>
                <a:gd name="connsiteY450" fmla="*/ 9637 h 835479"/>
                <a:gd name="connsiteX451" fmla="*/ 916804 w 6858000"/>
                <a:gd name="connsiteY451" fmla="*/ 456 h 835479"/>
                <a:gd name="connsiteX452" fmla="*/ 578772 w 6858000"/>
                <a:gd name="connsiteY452" fmla="*/ 456 h 835479"/>
                <a:gd name="connsiteX453" fmla="*/ 556046 w 6858000"/>
                <a:gd name="connsiteY453" fmla="*/ 6589 h 835479"/>
                <a:gd name="connsiteX454" fmla="*/ 517850 w 6858000"/>
                <a:gd name="connsiteY454" fmla="*/ 15506 h 835479"/>
                <a:gd name="connsiteX455" fmla="*/ 556047 w 6858000"/>
                <a:gd name="connsiteY455" fmla="*/ 6588 h 835479"/>
                <a:gd name="connsiteX456" fmla="*/ 578770 w 6858000"/>
                <a:gd name="connsiteY456" fmla="*/ 456 h 835479"/>
                <a:gd name="connsiteX457" fmla="*/ 0 w 6858000"/>
                <a:gd name="connsiteY457" fmla="*/ 456 h 835479"/>
                <a:gd name="connsiteX458" fmla="*/ 0 w 6858000"/>
                <a:gd name="connsiteY458" fmla="*/ 20445 h 835479"/>
                <a:gd name="connsiteX459" fmla="*/ 0 w 6858000"/>
                <a:gd name="connsiteY459" fmla="*/ 29969 h 83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Lst>
              <a:rect l="l" t="t" r="r" b="b"/>
              <a:pathLst>
                <a:path w="6858000" h="835479">
                  <a:moveTo>
                    <a:pt x="6564619" y="468946"/>
                  </a:moveTo>
                  <a:lnTo>
                    <a:pt x="6564620" y="468946"/>
                  </a:lnTo>
                  <a:cubicBezTo>
                    <a:pt x="6575478" y="479233"/>
                    <a:pt x="6582146" y="485329"/>
                    <a:pt x="6588625" y="491425"/>
                  </a:cubicBezTo>
                  <a:lnTo>
                    <a:pt x="6625224" y="508047"/>
                  </a:lnTo>
                  <a:lnTo>
                    <a:pt x="6662539" y="500953"/>
                  </a:lnTo>
                  <a:lnTo>
                    <a:pt x="6662540" y="500952"/>
                  </a:lnTo>
                  <a:lnTo>
                    <a:pt x="6662543" y="500951"/>
                  </a:lnTo>
                  <a:lnTo>
                    <a:pt x="6683026" y="489501"/>
                  </a:lnTo>
                  <a:lnTo>
                    <a:pt x="6702975" y="486354"/>
                  </a:lnTo>
                  <a:lnTo>
                    <a:pt x="6702976" y="486354"/>
                  </a:lnTo>
                  <a:cubicBezTo>
                    <a:pt x="6716168" y="486759"/>
                    <a:pt x="6729218" y="491903"/>
                    <a:pt x="6742552" y="500190"/>
                  </a:cubicBezTo>
                  <a:lnTo>
                    <a:pt x="6742554" y="500191"/>
                  </a:lnTo>
                  <a:lnTo>
                    <a:pt x="6812061" y="519668"/>
                  </a:lnTo>
                  <a:lnTo>
                    <a:pt x="6776799" y="514894"/>
                  </a:lnTo>
                  <a:lnTo>
                    <a:pt x="6742554" y="500191"/>
                  </a:lnTo>
                  <a:lnTo>
                    <a:pt x="6742551" y="500190"/>
                  </a:lnTo>
                  <a:lnTo>
                    <a:pt x="6702975" y="486354"/>
                  </a:lnTo>
                  <a:lnTo>
                    <a:pt x="6662543" y="500951"/>
                  </a:lnTo>
                  <a:lnTo>
                    <a:pt x="6662541" y="500952"/>
                  </a:lnTo>
                  <a:lnTo>
                    <a:pt x="6662539" y="500953"/>
                  </a:lnTo>
                  <a:lnTo>
                    <a:pt x="6645551" y="508036"/>
                  </a:lnTo>
                  <a:lnTo>
                    <a:pt x="6625224" y="508047"/>
                  </a:lnTo>
                  <a:lnTo>
                    <a:pt x="6625223" y="508047"/>
                  </a:lnTo>
                  <a:cubicBezTo>
                    <a:pt x="6611340" y="505951"/>
                    <a:pt x="6597577" y="499903"/>
                    <a:pt x="6588624" y="491425"/>
                  </a:cubicBezTo>
                  <a:close/>
                  <a:moveTo>
                    <a:pt x="6438980" y="549267"/>
                  </a:moveTo>
                  <a:lnTo>
                    <a:pt x="6463839" y="529336"/>
                  </a:lnTo>
                  <a:lnTo>
                    <a:pt x="6463848" y="529334"/>
                  </a:lnTo>
                  <a:lnTo>
                    <a:pt x="6513011" y="515538"/>
                  </a:lnTo>
                  <a:lnTo>
                    <a:pt x="6546193" y="496733"/>
                  </a:lnTo>
                  <a:lnTo>
                    <a:pt x="6546194" y="496733"/>
                  </a:lnTo>
                  <a:lnTo>
                    <a:pt x="6521803" y="513071"/>
                  </a:lnTo>
                  <a:lnTo>
                    <a:pt x="6513011" y="515538"/>
                  </a:lnTo>
                  <a:lnTo>
                    <a:pt x="6508051" y="518349"/>
                  </a:lnTo>
                  <a:lnTo>
                    <a:pt x="6463848" y="529334"/>
                  </a:lnTo>
                  <a:lnTo>
                    <a:pt x="6463840" y="529336"/>
                  </a:lnTo>
                  <a:cubicBezTo>
                    <a:pt x="6451649" y="532288"/>
                    <a:pt x="6444076" y="539765"/>
                    <a:pt x="6438980" y="549267"/>
                  </a:cubicBezTo>
                  <a:close/>
                  <a:moveTo>
                    <a:pt x="6365203" y="635242"/>
                  </a:moveTo>
                  <a:lnTo>
                    <a:pt x="6387909" y="633959"/>
                  </a:lnTo>
                  <a:lnTo>
                    <a:pt x="6391548" y="632195"/>
                  </a:lnTo>
                  <a:lnTo>
                    <a:pt x="6407331" y="624541"/>
                  </a:lnTo>
                  <a:lnTo>
                    <a:pt x="6407332" y="624541"/>
                  </a:lnTo>
                  <a:lnTo>
                    <a:pt x="6391548" y="632195"/>
                  </a:lnTo>
                  <a:lnTo>
                    <a:pt x="6387909" y="633961"/>
                  </a:lnTo>
                  <a:close/>
                  <a:moveTo>
                    <a:pt x="4221390" y="396172"/>
                  </a:moveTo>
                  <a:lnTo>
                    <a:pt x="4221391" y="396172"/>
                  </a:lnTo>
                  <a:cubicBezTo>
                    <a:pt x="4232060" y="396934"/>
                    <a:pt x="4243872" y="397124"/>
                    <a:pt x="4253014" y="401888"/>
                  </a:cubicBezTo>
                  <a:cubicBezTo>
                    <a:pt x="4277401" y="414081"/>
                    <a:pt x="4300070" y="429701"/>
                    <a:pt x="4324645" y="441704"/>
                  </a:cubicBezTo>
                  <a:lnTo>
                    <a:pt x="4363890" y="450658"/>
                  </a:lnTo>
                  <a:lnTo>
                    <a:pt x="4482003" y="449896"/>
                  </a:lnTo>
                  <a:cubicBezTo>
                    <a:pt x="4546775" y="447228"/>
                    <a:pt x="4612499" y="446656"/>
                    <a:pt x="4659173" y="389886"/>
                  </a:cubicBezTo>
                  <a:cubicBezTo>
                    <a:pt x="4662985" y="385314"/>
                    <a:pt x="4671175" y="382646"/>
                    <a:pt x="4677654" y="381884"/>
                  </a:cubicBezTo>
                  <a:cubicBezTo>
                    <a:pt x="4707563" y="378265"/>
                    <a:pt x="4738234" y="377883"/>
                    <a:pt x="4767763" y="371977"/>
                  </a:cubicBezTo>
                  <a:cubicBezTo>
                    <a:pt x="4779574" y="369596"/>
                    <a:pt x="4790386" y="368787"/>
                    <a:pt x="4800482" y="370668"/>
                  </a:cubicBezTo>
                  <a:lnTo>
                    <a:pt x="4800483" y="370668"/>
                  </a:lnTo>
                  <a:cubicBezTo>
                    <a:pt x="4810580" y="372549"/>
                    <a:pt x="4819963" y="377122"/>
                    <a:pt x="4828916" y="385504"/>
                  </a:cubicBezTo>
                  <a:lnTo>
                    <a:pt x="4863342" y="407685"/>
                  </a:lnTo>
                  <a:lnTo>
                    <a:pt x="4889274" y="415214"/>
                  </a:lnTo>
                  <a:lnTo>
                    <a:pt x="4912167" y="413509"/>
                  </a:lnTo>
                  <a:cubicBezTo>
                    <a:pt x="4919977" y="411794"/>
                    <a:pt x="4927121" y="411437"/>
                    <a:pt x="4933803" y="412107"/>
                  </a:cubicBezTo>
                  <a:lnTo>
                    <a:pt x="4933804" y="412107"/>
                  </a:lnTo>
                  <a:lnTo>
                    <a:pt x="4952672" y="416866"/>
                  </a:lnTo>
                  <a:lnTo>
                    <a:pt x="4957452" y="419659"/>
                  </a:lnTo>
                  <a:lnTo>
                    <a:pt x="4961455" y="420937"/>
                  </a:lnTo>
                  <a:cubicBezTo>
                    <a:pt x="4970096" y="425448"/>
                    <a:pt x="4978393" y="431154"/>
                    <a:pt x="4987037" y="436941"/>
                  </a:cubicBezTo>
                  <a:cubicBezTo>
                    <a:pt x="5003801" y="448180"/>
                    <a:pt x="5022852" y="462278"/>
                    <a:pt x="5041521" y="463420"/>
                  </a:cubicBezTo>
                  <a:lnTo>
                    <a:pt x="5041527" y="463422"/>
                  </a:lnTo>
                  <a:lnTo>
                    <a:pt x="5064789" y="468043"/>
                  </a:lnTo>
                  <a:lnTo>
                    <a:pt x="5070584" y="470217"/>
                  </a:lnTo>
                  <a:lnTo>
                    <a:pt x="5072375" y="470636"/>
                  </a:lnTo>
                  <a:lnTo>
                    <a:pt x="5087443" y="476540"/>
                  </a:lnTo>
                  <a:lnTo>
                    <a:pt x="5133219" y="489567"/>
                  </a:lnTo>
                  <a:lnTo>
                    <a:pt x="5133224" y="489569"/>
                  </a:lnTo>
                  <a:lnTo>
                    <a:pt x="5166112" y="482853"/>
                  </a:lnTo>
                  <a:lnTo>
                    <a:pt x="5166113" y="482853"/>
                  </a:lnTo>
                  <a:cubicBezTo>
                    <a:pt x="5167637" y="482091"/>
                    <a:pt x="5169780" y="482663"/>
                    <a:pt x="5172090" y="483545"/>
                  </a:cubicBezTo>
                  <a:lnTo>
                    <a:pt x="5179067" y="486091"/>
                  </a:lnTo>
                  <a:lnTo>
                    <a:pt x="5229432" y="485925"/>
                  </a:lnTo>
                  <a:lnTo>
                    <a:pt x="5243613" y="478254"/>
                  </a:lnTo>
                  <a:lnTo>
                    <a:pt x="5272795" y="462468"/>
                  </a:lnTo>
                  <a:cubicBezTo>
                    <a:pt x="5285440" y="450823"/>
                    <a:pt x="5298594" y="443117"/>
                    <a:pt x="5312287" y="438565"/>
                  </a:cubicBezTo>
                  <a:lnTo>
                    <a:pt x="5321350" y="437509"/>
                  </a:lnTo>
                  <a:lnTo>
                    <a:pt x="5326162" y="435035"/>
                  </a:lnTo>
                  <a:lnTo>
                    <a:pt x="5355013" y="433589"/>
                  </a:lnTo>
                  <a:lnTo>
                    <a:pt x="5355014" y="433589"/>
                  </a:lnTo>
                  <a:cubicBezTo>
                    <a:pt x="5364882" y="434238"/>
                    <a:pt x="5375002" y="435941"/>
                    <a:pt x="5385384" y="438465"/>
                  </a:cubicBezTo>
                  <a:cubicBezTo>
                    <a:pt x="5398721" y="441704"/>
                    <a:pt x="5412057" y="443990"/>
                    <a:pt x="5425582" y="446656"/>
                  </a:cubicBezTo>
                  <a:cubicBezTo>
                    <a:pt x="5443870" y="450466"/>
                    <a:pt x="5462351" y="454468"/>
                    <a:pt x="5480637" y="458278"/>
                  </a:cubicBezTo>
                  <a:lnTo>
                    <a:pt x="5507667" y="462803"/>
                  </a:lnTo>
                  <a:lnTo>
                    <a:pt x="5531691" y="452184"/>
                  </a:lnTo>
                  <a:lnTo>
                    <a:pt x="5531692" y="452183"/>
                  </a:lnTo>
                  <a:cubicBezTo>
                    <a:pt x="5537599" y="445133"/>
                    <a:pt x="5542648" y="441941"/>
                    <a:pt x="5547577" y="442037"/>
                  </a:cubicBezTo>
                  <a:lnTo>
                    <a:pt x="5547578" y="442037"/>
                  </a:lnTo>
                  <a:cubicBezTo>
                    <a:pt x="5552507" y="442132"/>
                    <a:pt x="5557317" y="445514"/>
                    <a:pt x="5562746" y="451610"/>
                  </a:cubicBezTo>
                  <a:cubicBezTo>
                    <a:pt x="5600467" y="494284"/>
                    <a:pt x="5646189" y="520954"/>
                    <a:pt x="5704483" y="522858"/>
                  </a:cubicBezTo>
                  <a:cubicBezTo>
                    <a:pt x="5716485" y="523241"/>
                    <a:pt x="5728678" y="525906"/>
                    <a:pt x="5740488" y="528765"/>
                  </a:cubicBezTo>
                  <a:cubicBezTo>
                    <a:pt x="5747728" y="530479"/>
                    <a:pt x="5756493" y="532385"/>
                    <a:pt x="5760873" y="537529"/>
                  </a:cubicBezTo>
                  <a:cubicBezTo>
                    <a:pt x="5794974" y="576772"/>
                    <a:pt x="5837457" y="604015"/>
                    <a:pt x="5883751" y="625924"/>
                  </a:cubicBezTo>
                  <a:lnTo>
                    <a:pt x="5883755" y="625926"/>
                  </a:lnTo>
                  <a:lnTo>
                    <a:pt x="5935945" y="643829"/>
                  </a:lnTo>
                  <a:lnTo>
                    <a:pt x="5935949" y="643830"/>
                  </a:lnTo>
                  <a:lnTo>
                    <a:pt x="5993289" y="640211"/>
                  </a:lnTo>
                  <a:lnTo>
                    <a:pt x="5993290" y="640210"/>
                  </a:lnTo>
                  <a:cubicBezTo>
                    <a:pt x="6004530" y="639068"/>
                    <a:pt x="6017484" y="639259"/>
                    <a:pt x="6026439" y="633735"/>
                  </a:cubicBezTo>
                  <a:cubicBezTo>
                    <a:pt x="6054824" y="616397"/>
                    <a:pt x="6082257" y="597729"/>
                    <a:pt x="6108737" y="577534"/>
                  </a:cubicBezTo>
                  <a:cubicBezTo>
                    <a:pt x="6120073" y="568866"/>
                    <a:pt x="6126883" y="563913"/>
                    <a:pt x="6133313" y="563843"/>
                  </a:cubicBezTo>
                  <a:lnTo>
                    <a:pt x="6133314" y="563843"/>
                  </a:lnTo>
                  <a:lnTo>
                    <a:pt x="6143189" y="567542"/>
                  </a:lnTo>
                  <a:lnTo>
                    <a:pt x="6155599" y="579438"/>
                  </a:lnTo>
                  <a:lnTo>
                    <a:pt x="6155602" y="579440"/>
                  </a:lnTo>
                  <a:cubicBezTo>
                    <a:pt x="6175797" y="601729"/>
                    <a:pt x="6200944" y="613349"/>
                    <a:pt x="6228756" y="618111"/>
                  </a:cubicBezTo>
                  <a:lnTo>
                    <a:pt x="6361539" y="635448"/>
                  </a:lnTo>
                  <a:lnTo>
                    <a:pt x="6361538" y="635448"/>
                  </a:lnTo>
                  <a:cubicBezTo>
                    <a:pt x="6317150" y="631828"/>
                    <a:pt x="6272763" y="625542"/>
                    <a:pt x="6228755" y="618111"/>
                  </a:cubicBezTo>
                  <a:cubicBezTo>
                    <a:pt x="6200943" y="613349"/>
                    <a:pt x="6175796" y="601729"/>
                    <a:pt x="6155601" y="579440"/>
                  </a:cubicBezTo>
                  <a:lnTo>
                    <a:pt x="6155599" y="579438"/>
                  </a:lnTo>
                  <a:lnTo>
                    <a:pt x="6133314" y="563843"/>
                  </a:lnTo>
                  <a:lnTo>
                    <a:pt x="6108738" y="577534"/>
                  </a:lnTo>
                  <a:cubicBezTo>
                    <a:pt x="6082258" y="597729"/>
                    <a:pt x="6054825" y="616397"/>
                    <a:pt x="6026440" y="633735"/>
                  </a:cubicBezTo>
                  <a:cubicBezTo>
                    <a:pt x="6017485" y="639259"/>
                    <a:pt x="6004531" y="639068"/>
                    <a:pt x="5993291" y="640210"/>
                  </a:cubicBezTo>
                  <a:lnTo>
                    <a:pt x="5993289" y="640211"/>
                  </a:lnTo>
                  <a:lnTo>
                    <a:pt x="5964476" y="643664"/>
                  </a:lnTo>
                  <a:lnTo>
                    <a:pt x="5935949" y="643830"/>
                  </a:lnTo>
                  <a:lnTo>
                    <a:pt x="5935948" y="643830"/>
                  </a:lnTo>
                  <a:lnTo>
                    <a:pt x="5935945" y="643829"/>
                  </a:lnTo>
                  <a:lnTo>
                    <a:pt x="5909350" y="636949"/>
                  </a:lnTo>
                  <a:lnTo>
                    <a:pt x="5883755" y="625926"/>
                  </a:lnTo>
                  <a:lnTo>
                    <a:pt x="5883750" y="625924"/>
                  </a:lnTo>
                  <a:cubicBezTo>
                    <a:pt x="5837456" y="604015"/>
                    <a:pt x="5794973" y="576772"/>
                    <a:pt x="5760872" y="537529"/>
                  </a:cubicBezTo>
                  <a:cubicBezTo>
                    <a:pt x="5756492" y="532385"/>
                    <a:pt x="5747727" y="530479"/>
                    <a:pt x="5740487" y="528765"/>
                  </a:cubicBezTo>
                  <a:cubicBezTo>
                    <a:pt x="5728677" y="525906"/>
                    <a:pt x="5716484" y="523241"/>
                    <a:pt x="5704482" y="522858"/>
                  </a:cubicBezTo>
                  <a:cubicBezTo>
                    <a:pt x="5646188" y="520954"/>
                    <a:pt x="5600466" y="494284"/>
                    <a:pt x="5562745" y="451610"/>
                  </a:cubicBezTo>
                  <a:lnTo>
                    <a:pt x="5547577" y="442037"/>
                  </a:lnTo>
                  <a:lnTo>
                    <a:pt x="5531693" y="452183"/>
                  </a:lnTo>
                  <a:lnTo>
                    <a:pt x="5531691" y="452184"/>
                  </a:lnTo>
                  <a:lnTo>
                    <a:pt x="5520421" y="460582"/>
                  </a:lnTo>
                  <a:lnTo>
                    <a:pt x="5507667" y="462803"/>
                  </a:lnTo>
                  <a:lnTo>
                    <a:pt x="5507666" y="462803"/>
                  </a:lnTo>
                  <a:cubicBezTo>
                    <a:pt x="5498831" y="462755"/>
                    <a:pt x="5489496" y="460183"/>
                    <a:pt x="5480636" y="458278"/>
                  </a:cubicBezTo>
                  <a:cubicBezTo>
                    <a:pt x="5462350" y="454468"/>
                    <a:pt x="5443869" y="450466"/>
                    <a:pt x="5425581" y="446656"/>
                  </a:cubicBezTo>
                  <a:cubicBezTo>
                    <a:pt x="5412056" y="443990"/>
                    <a:pt x="5398720" y="441704"/>
                    <a:pt x="5385383" y="438465"/>
                  </a:cubicBezTo>
                  <a:lnTo>
                    <a:pt x="5355013" y="433589"/>
                  </a:lnTo>
                  <a:lnTo>
                    <a:pt x="5321350" y="437509"/>
                  </a:lnTo>
                  <a:lnTo>
                    <a:pt x="5272796" y="462468"/>
                  </a:lnTo>
                  <a:lnTo>
                    <a:pt x="5243613" y="478254"/>
                  </a:lnTo>
                  <a:lnTo>
                    <a:pt x="5229433" y="485925"/>
                  </a:lnTo>
                  <a:cubicBezTo>
                    <a:pt x="5213597" y="489759"/>
                    <a:pt x="5196594" y="489711"/>
                    <a:pt x="5179067" y="486091"/>
                  </a:cubicBezTo>
                  <a:lnTo>
                    <a:pt x="5179066" y="486091"/>
                  </a:lnTo>
                  <a:cubicBezTo>
                    <a:pt x="5176875" y="485615"/>
                    <a:pt x="5174399" y="484425"/>
                    <a:pt x="5172089" y="483545"/>
                  </a:cubicBezTo>
                  <a:lnTo>
                    <a:pt x="5166113" y="482853"/>
                  </a:lnTo>
                  <a:lnTo>
                    <a:pt x="5133224" y="489569"/>
                  </a:lnTo>
                  <a:lnTo>
                    <a:pt x="5133223" y="489569"/>
                  </a:lnTo>
                  <a:lnTo>
                    <a:pt x="5133219" y="489567"/>
                  </a:lnTo>
                  <a:lnTo>
                    <a:pt x="5102460" y="482424"/>
                  </a:lnTo>
                  <a:lnTo>
                    <a:pt x="5087443" y="476540"/>
                  </a:lnTo>
                  <a:lnTo>
                    <a:pt x="5087422" y="476534"/>
                  </a:lnTo>
                  <a:lnTo>
                    <a:pt x="5070584" y="470217"/>
                  </a:lnTo>
                  <a:lnTo>
                    <a:pt x="5041527" y="463422"/>
                  </a:lnTo>
                  <a:lnTo>
                    <a:pt x="5041520" y="463420"/>
                  </a:lnTo>
                  <a:cubicBezTo>
                    <a:pt x="5022851" y="462278"/>
                    <a:pt x="5003800" y="448180"/>
                    <a:pt x="4987036" y="436941"/>
                  </a:cubicBezTo>
                  <a:lnTo>
                    <a:pt x="4957452" y="419659"/>
                  </a:lnTo>
                  <a:lnTo>
                    <a:pt x="4933804" y="412107"/>
                  </a:lnTo>
                  <a:lnTo>
                    <a:pt x="4912168" y="413509"/>
                  </a:lnTo>
                  <a:cubicBezTo>
                    <a:pt x="4904357" y="415271"/>
                    <a:pt x="4896713" y="415783"/>
                    <a:pt x="4889275" y="415214"/>
                  </a:cubicBezTo>
                  <a:lnTo>
                    <a:pt x="4889274" y="415214"/>
                  </a:lnTo>
                  <a:lnTo>
                    <a:pt x="4867613" y="410436"/>
                  </a:lnTo>
                  <a:lnTo>
                    <a:pt x="4863342" y="407685"/>
                  </a:lnTo>
                  <a:lnTo>
                    <a:pt x="4857316" y="405935"/>
                  </a:lnTo>
                  <a:cubicBezTo>
                    <a:pt x="4847213" y="400792"/>
                    <a:pt x="4837702" y="393791"/>
                    <a:pt x="4828915" y="385504"/>
                  </a:cubicBezTo>
                  <a:lnTo>
                    <a:pt x="4800482" y="370668"/>
                  </a:lnTo>
                  <a:lnTo>
                    <a:pt x="4767764" y="371977"/>
                  </a:lnTo>
                  <a:cubicBezTo>
                    <a:pt x="4738235" y="377883"/>
                    <a:pt x="4707564" y="378265"/>
                    <a:pt x="4677655" y="381884"/>
                  </a:cubicBezTo>
                  <a:cubicBezTo>
                    <a:pt x="4671176" y="382646"/>
                    <a:pt x="4662986" y="385314"/>
                    <a:pt x="4659174" y="389886"/>
                  </a:cubicBezTo>
                  <a:cubicBezTo>
                    <a:pt x="4612500" y="446656"/>
                    <a:pt x="4546776" y="447228"/>
                    <a:pt x="4482004" y="449896"/>
                  </a:cubicBezTo>
                  <a:cubicBezTo>
                    <a:pt x="4442761" y="451610"/>
                    <a:pt x="4403325" y="451610"/>
                    <a:pt x="4363890" y="450658"/>
                  </a:cubicBezTo>
                  <a:lnTo>
                    <a:pt x="4363889" y="450658"/>
                  </a:lnTo>
                  <a:cubicBezTo>
                    <a:pt x="4350553" y="450466"/>
                    <a:pt x="4336456" y="447418"/>
                    <a:pt x="4324644" y="441704"/>
                  </a:cubicBezTo>
                  <a:cubicBezTo>
                    <a:pt x="4300069" y="429701"/>
                    <a:pt x="4277400" y="414081"/>
                    <a:pt x="4253013" y="401888"/>
                  </a:cubicBezTo>
                  <a:close/>
                  <a:moveTo>
                    <a:pt x="4165382" y="392362"/>
                  </a:moveTo>
                  <a:lnTo>
                    <a:pt x="4165383" y="392362"/>
                  </a:lnTo>
                  <a:lnTo>
                    <a:pt x="4192387" y="396267"/>
                  </a:lnTo>
                  <a:lnTo>
                    <a:pt x="4192386" y="396267"/>
                  </a:lnTo>
                  <a:cubicBezTo>
                    <a:pt x="4182766" y="396363"/>
                    <a:pt x="4173479" y="395791"/>
                    <a:pt x="4165382" y="392362"/>
                  </a:cubicBezTo>
                  <a:close/>
                  <a:moveTo>
                    <a:pt x="3885337" y="379980"/>
                  </a:moveTo>
                  <a:lnTo>
                    <a:pt x="3885338" y="379980"/>
                  </a:lnTo>
                  <a:lnTo>
                    <a:pt x="3885341" y="379982"/>
                  </a:lnTo>
                  <a:lnTo>
                    <a:pt x="3962157" y="411865"/>
                  </a:lnTo>
                  <a:lnTo>
                    <a:pt x="3962159" y="411865"/>
                  </a:lnTo>
                  <a:lnTo>
                    <a:pt x="4043837" y="396173"/>
                  </a:lnTo>
                  <a:lnTo>
                    <a:pt x="4043838" y="396172"/>
                  </a:lnTo>
                  <a:cubicBezTo>
                    <a:pt x="4063841" y="387409"/>
                    <a:pt x="4083701" y="382027"/>
                    <a:pt x="4103824" y="381051"/>
                  </a:cubicBezTo>
                  <a:lnTo>
                    <a:pt x="4103825" y="381051"/>
                  </a:lnTo>
                  <a:lnTo>
                    <a:pt x="4134255" y="383018"/>
                  </a:lnTo>
                  <a:lnTo>
                    <a:pt x="4165381" y="392362"/>
                  </a:lnTo>
                  <a:lnTo>
                    <a:pt x="4103825" y="381051"/>
                  </a:lnTo>
                  <a:lnTo>
                    <a:pt x="4043839" y="396172"/>
                  </a:lnTo>
                  <a:lnTo>
                    <a:pt x="4043837" y="396173"/>
                  </a:lnTo>
                  <a:lnTo>
                    <a:pt x="4002409" y="409475"/>
                  </a:lnTo>
                  <a:lnTo>
                    <a:pt x="3962159" y="411865"/>
                  </a:lnTo>
                  <a:lnTo>
                    <a:pt x="3962158" y="411865"/>
                  </a:lnTo>
                  <a:lnTo>
                    <a:pt x="3962157" y="411865"/>
                  </a:lnTo>
                  <a:lnTo>
                    <a:pt x="3923124" y="402361"/>
                  </a:lnTo>
                  <a:lnTo>
                    <a:pt x="3885341" y="379982"/>
                  </a:lnTo>
                  <a:close/>
                  <a:moveTo>
                    <a:pt x="3669899" y="394577"/>
                  </a:moveTo>
                  <a:lnTo>
                    <a:pt x="3680163" y="397173"/>
                  </a:lnTo>
                  <a:lnTo>
                    <a:pt x="3734836" y="393125"/>
                  </a:lnTo>
                  <a:lnTo>
                    <a:pt x="3734837" y="393125"/>
                  </a:lnTo>
                  <a:cubicBezTo>
                    <a:pt x="3741315" y="392173"/>
                    <a:pt x="3749125" y="390839"/>
                    <a:pt x="3754652" y="393507"/>
                  </a:cubicBezTo>
                  <a:lnTo>
                    <a:pt x="3789775" y="399864"/>
                  </a:lnTo>
                  <a:lnTo>
                    <a:pt x="3822471" y="384932"/>
                  </a:lnTo>
                  <a:cubicBezTo>
                    <a:pt x="3831901" y="377884"/>
                    <a:pt x="3842045" y="372264"/>
                    <a:pt x="3852618" y="370597"/>
                  </a:cubicBezTo>
                  <a:lnTo>
                    <a:pt x="3852619" y="370597"/>
                  </a:lnTo>
                  <a:lnTo>
                    <a:pt x="3868763" y="371377"/>
                  </a:lnTo>
                  <a:lnTo>
                    <a:pt x="3885336" y="379980"/>
                  </a:lnTo>
                  <a:lnTo>
                    <a:pt x="3852619" y="370597"/>
                  </a:lnTo>
                  <a:lnTo>
                    <a:pt x="3822472" y="384932"/>
                  </a:lnTo>
                  <a:cubicBezTo>
                    <a:pt x="3811613" y="393124"/>
                    <a:pt x="3800896" y="398269"/>
                    <a:pt x="3789776" y="399864"/>
                  </a:cubicBezTo>
                  <a:lnTo>
                    <a:pt x="3789775" y="399864"/>
                  </a:lnTo>
                  <a:cubicBezTo>
                    <a:pt x="3778654" y="401460"/>
                    <a:pt x="3767129" y="399507"/>
                    <a:pt x="3754651" y="393507"/>
                  </a:cubicBezTo>
                  <a:lnTo>
                    <a:pt x="3734837" y="393125"/>
                  </a:lnTo>
                  <a:lnTo>
                    <a:pt x="3680163" y="397173"/>
                  </a:lnTo>
                  <a:lnTo>
                    <a:pt x="3680162" y="397173"/>
                  </a:lnTo>
                  <a:close/>
                  <a:moveTo>
                    <a:pt x="2836171" y="465063"/>
                  </a:moveTo>
                  <a:lnTo>
                    <a:pt x="2848792" y="456372"/>
                  </a:lnTo>
                  <a:cubicBezTo>
                    <a:pt x="2865009" y="451372"/>
                    <a:pt x="2881306" y="445515"/>
                    <a:pt x="2897784" y="440769"/>
                  </a:cubicBezTo>
                  <a:lnTo>
                    <a:pt x="2903549" y="439740"/>
                  </a:lnTo>
                  <a:lnTo>
                    <a:pt x="2914327" y="436466"/>
                  </a:lnTo>
                  <a:lnTo>
                    <a:pt x="2947858" y="431835"/>
                  </a:lnTo>
                  <a:lnTo>
                    <a:pt x="2947861" y="431834"/>
                  </a:lnTo>
                  <a:lnTo>
                    <a:pt x="2947862" y="431834"/>
                  </a:lnTo>
                  <a:cubicBezTo>
                    <a:pt x="2959156" y="431465"/>
                    <a:pt x="2970575" y="432465"/>
                    <a:pt x="2982148" y="435418"/>
                  </a:cubicBezTo>
                  <a:lnTo>
                    <a:pt x="3077401" y="447111"/>
                  </a:lnTo>
                  <a:lnTo>
                    <a:pt x="3172653" y="434656"/>
                  </a:lnTo>
                  <a:cubicBezTo>
                    <a:pt x="3276479" y="408747"/>
                    <a:pt x="3380304" y="381315"/>
                    <a:pt x="3489466" y="387029"/>
                  </a:cubicBezTo>
                  <a:cubicBezTo>
                    <a:pt x="3507562" y="387981"/>
                    <a:pt x="3529089" y="376360"/>
                    <a:pt x="3544712" y="364930"/>
                  </a:cubicBezTo>
                  <a:cubicBezTo>
                    <a:pt x="3559667" y="354072"/>
                    <a:pt x="3566811" y="348213"/>
                    <a:pt x="3574407" y="347308"/>
                  </a:cubicBezTo>
                  <a:lnTo>
                    <a:pt x="3574408" y="347308"/>
                  </a:lnTo>
                  <a:cubicBezTo>
                    <a:pt x="3582004" y="346403"/>
                    <a:pt x="3590053" y="350452"/>
                    <a:pt x="3606817" y="359406"/>
                  </a:cubicBezTo>
                  <a:cubicBezTo>
                    <a:pt x="3614819" y="363788"/>
                    <a:pt x="3624725" y="366454"/>
                    <a:pt x="3630632" y="372932"/>
                  </a:cubicBezTo>
                  <a:lnTo>
                    <a:pt x="3651953" y="388826"/>
                  </a:lnTo>
                  <a:lnTo>
                    <a:pt x="3630631" y="372932"/>
                  </a:lnTo>
                  <a:cubicBezTo>
                    <a:pt x="3624724" y="366454"/>
                    <a:pt x="3614818" y="363788"/>
                    <a:pt x="3606816" y="359406"/>
                  </a:cubicBezTo>
                  <a:cubicBezTo>
                    <a:pt x="3598434" y="354929"/>
                    <a:pt x="3592231" y="351678"/>
                    <a:pt x="3587173" y="349660"/>
                  </a:cubicBezTo>
                  <a:lnTo>
                    <a:pt x="3574407" y="347308"/>
                  </a:lnTo>
                  <a:lnTo>
                    <a:pt x="3562320" y="352387"/>
                  </a:lnTo>
                  <a:cubicBezTo>
                    <a:pt x="3557715" y="355322"/>
                    <a:pt x="3552190" y="359501"/>
                    <a:pt x="3544713" y="364930"/>
                  </a:cubicBezTo>
                  <a:cubicBezTo>
                    <a:pt x="3529090" y="376360"/>
                    <a:pt x="3507563" y="387981"/>
                    <a:pt x="3489467" y="387029"/>
                  </a:cubicBezTo>
                  <a:cubicBezTo>
                    <a:pt x="3380305" y="381315"/>
                    <a:pt x="3276480" y="408747"/>
                    <a:pt x="3172654" y="434656"/>
                  </a:cubicBezTo>
                  <a:cubicBezTo>
                    <a:pt x="3140649" y="442658"/>
                    <a:pt x="3109025" y="446896"/>
                    <a:pt x="3077401" y="447111"/>
                  </a:cubicBezTo>
                  <a:lnTo>
                    <a:pt x="3077400" y="447111"/>
                  </a:lnTo>
                  <a:cubicBezTo>
                    <a:pt x="3045776" y="447325"/>
                    <a:pt x="3014152" y="443515"/>
                    <a:pt x="2982147" y="435418"/>
                  </a:cubicBezTo>
                  <a:lnTo>
                    <a:pt x="2947862" y="431834"/>
                  </a:lnTo>
                  <a:lnTo>
                    <a:pt x="2947858" y="431835"/>
                  </a:lnTo>
                  <a:lnTo>
                    <a:pt x="2903549" y="439740"/>
                  </a:lnTo>
                  <a:lnTo>
                    <a:pt x="2848793" y="456372"/>
                  </a:lnTo>
                  <a:cubicBezTo>
                    <a:pt x="2844316" y="457705"/>
                    <a:pt x="2839982" y="460991"/>
                    <a:pt x="2836172" y="465063"/>
                  </a:cubicBezTo>
                  <a:close/>
                  <a:moveTo>
                    <a:pt x="1268757" y="18376"/>
                  </a:moveTo>
                  <a:cubicBezTo>
                    <a:pt x="1275401" y="18828"/>
                    <a:pt x="1281688" y="20400"/>
                    <a:pt x="1286069" y="23543"/>
                  </a:cubicBezTo>
                  <a:cubicBezTo>
                    <a:pt x="1306929" y="38116"/>
                    <a:pt x="1328552" y="44356"/>
                    <a:pt x="1350627" y="45880"/>
                  </a:cubicBezTo>
                  <a:lnTo>
                    <a:pt x="1413839" y="40286"/>
                  </a:lnTo>
                  <a:lnTo>
                    <a:pt x="1350626" y="45881"/>
                  </a:lnTo>
                  <a:cubicBezTo>
                    <a:pt x="1328551" y="44356"/>
                    <a:pt x="1306929" y="38117"/>
                    <a:pt x="1286068" y="23543"/>
                  </a:cubicBezTo>
                  <a:close/>
                  <a:moveTo>
                    <a:pt x="313532" y="14019"/>
                  </a:moveTo>
                  <a:lnTo>
                    <a:pt x="313533" y="14018"/>
                  </a:lnTo>
                  <a:cubicBezTo>
                    <a:pt x="316389" y="9826"/>
                    <a:pt x="330298" y="12112"/>
                    <a:pt x="338870" y="13446"/>
                  </a:cubicBezTo>
                  <a:lnTo>
                    <a:pt x="338902" y="13453"/>
                  </a:lnTo>
                  <a:lnTo>
                    <a:pt x="395639" y="23353"/>
                  </a:lnTo>
                  <a:lnTo>
                    <a:pt x="367327" y="19543"/>
                  </a:lnTo>
                  <a:lnTo>
                    <a:pt x="338902" y="13453"/>
                  </a:lnTo>
                  <a:lnTo>
                    <a:pt x="338869" y="13447"/>
                  </a:lnTo>
                  <a:cubicBezTo>
                    <a:pt x="334583" y="12780"/>
                    <a:pt x="328963" y="11875"/>
                    <a:pt x="324057" y="11661"/>
                  </a:cubicBezTo>
                  <a:close/>
                  <a:moveTo>
                    <a:pt x="281567" y="36346"/>
                  </a:moveTo>
                  <a:lnTo>
                    <a:pt x="295414" y="31451"/>
                  </a:lnTo>
                  <a:lnTo>
                    <a:pt x="295414" y="31452"/>
                  </a:lnTo>
                  <a:close/>
                  <a:moveTo>
                    <a:pt x="24485" y="23026"/>
                  </a:moveTo>
                  <a:lnTo>
                    <a:pt x="74128" y="20763"/>
                  </a:lnTo>
                  <a:cubicBezTo>
                    <a:pt x="91491" y="21686"/>
                    <a:pt x="108702" y="23996"/>
                    <a:pt x="125860" y="26687"/>
                  </a:cubicBezTo>
                  <a:lnTo>
                    <a:pt x="153386" y="31082"/>
                  </a:lnTo>
                  <a:lnTo>
                    <a:pt x="228943" y="39355"/>
                  </a:lnTo>
                  <a:lnTo>
                    <a:pt x="177270" y="34896"/>
                  </a:lnTo>
                  <a:lnTo>
                    <a:pt x="153386" y="31082"/>
                  </a:lnTo>
                  <a:lnTo>
                    <a:pt x="151568" y="30883"/>
                  </a:lnTo>
                  <a:cubicBezTo>
                    <a:pt x="125875" y="26653"/>
                    <a:pt x="100173" y="22148"/>
                    <a:pt x="74128" y="20764"/>
                  </a:cubicBezTo>
                  <a:close/>
                  <a:moveTo>
                    <a:pt x="0" y="29969"/>
                  </a:moveTo>
                  <a:lnTo>
                    <a:pt x="0" y="494077"/>
                  </a:lnTo>
                  <a:lnTo>
                    <a:pt x="2816" y="492950"/>
                  </a:lnTo>
                  <a:cubicBezTo>
                    <a:pt x="21485" y="484568"/>
                    <a:pt x="43011" y="481900"/>
                    <a:pt x="63586" y="478851"/>
                  </a:cubicBezTo>
                  <a:cubicBezTo>
                    <a:pt x="101307" y="473327"/>
                    <a:pt x="139218" y="469897"/>
                    <a:pt x="176938" y="464945"/>
                  </a:cubicBezTo>
                  <a:cubicBezTo>
                    <a:pt x="184940" y="463801"/>
                    <a:pt x="194084" y="461707"/>
                    <a:pt x="200181" y="456943"/>
                  </a:cubicBezTo>
                  <a:cubicBezTo>
                    <a:pt x="241900" y="424938"/>
                    <a:pt x="292578" y="415985"/>
                    <a:pt x="340773" y="419031"/>
                  </a:cubicBezTo>
                  <a:cubicBezTo>
                    <a:pt x="378685" y="421320"/>
                    <a:pt x="415834" y="423034"/>
                    <a:pt x="453363" y="419796"/>
                  </a:cubicBezTo>
                  <a:cubicBezTo>
                    <a:pt x="456221" y="419604"/>
                    <a:pt x="460031" y="419986"/>
                    <a:pt x="462125" y="421510"/>
                  </a:cubicBezTo>
                  <a:cubicBezTo>
                    <a:pt x="475080" y="431606"/>
                    <a:pt x="488606" y="432368"/>
                    <a:pt x="505181" y="434082"/>
                  </a:cubicBezTo>
                  <a:cubicBezTo>
                    <a:pt x="528614" y="436560"/>
                    <a:pt x="550140" y="434844"/>
                    <a:pt x="571859" y="430654"/>
                  </a:cubicBezTo>
                  <a:cubicBezTo>
                    <a:pt x="587671" y="427606"/>
                    <a:pt x="603672" y="421320"/>
                    <a:pt x="617771" y="413317"/>
                  </a:cubicBezTo>
                  <a:cubicBezTo>
                    <a:pt x="637391" y="402077"/>
                    <a:pt x="656254" y="397697"/>
                    <a:pt x="674922" y="412555"/>
                  </a:cubicBezTo>
                  <a:cubicBezTo>
                    <a:pt x="695115" y="428368"/>
                    <a:pt x="717976" y="422844"/>
                    <a:pt x="740267" y="423414"/>
                  </a:cubicBezTo>
                  <a:cubicBezTo>
                    <a:pt x="749981" y="423606"/>
                    <a:pt x="760269" y="423224"/>
                    <a:pt x="769604" y="425700"/>
                  </a:cubicBezTo>
                  <a:cubicBezTo>
                    <a:pt x="796654" y="432750"/>
                    <a:pt x="822755" y="443418"/>
                    <a:pt x="850188" y="448180"/>
                  </a:cubicBezTo>
                  <a:cubicBezTo>
                    <a:pt x="865429" y="450847"/>
                    <a:pt x="882383" y="446084"/>
                    <a:pt x="898197" y="442656"/>
                  </a:cubicBezTo>
                  <a:cubicBezTo>
                    <a:pt x="914199" y="439036"/>
                    <a:pt x="930010" y="433512"/>
                    <a:pt x="945443" y="427796"/>
                  </a:cubicBezTo>
                  <a:cubicBezTo>
                    <a:pt x="955919" y="423986"/>
                    <a:pt x="967349" y="420366"/>
                    <a:pt x="975732" y="413507"/>
                  </a:cubicBezTo>
                  <a:cubicBezTo>
                    <a:pt x="994784" y="397887"/>
                    <a:pt x="1014405" y="395219"/>
                    <a:pt x="1036886" y="403411"/>
                  </a:cubicBezTo>
                  <a:cubicBezTo>
                    <a:pt x="1040314" y="404745"/>
                    <a:pt x="1044314" y="404745"/>
                    <a:pt x="1048124" y="404935"/>
                  </a:cubicBezTo>
                  <a:cubicBezTo>
                    <a:pt x="1109090" y="408935"/>
                    <a:pt x="1170050" y="411413"/>
                    <a:pt x="1230632" y="417509"/>
                  </a:cubicBezTo>
                  <a:cubicBezTo>
                    <a:pt x="1255205" y="419986"/>
                    <a:pt x="1278828" y="430844"/>
                    <a:pt x="1303023" y="437702"/>
                  </a:cubicBezTo>
                  <a:cubicBezTo>
                    <a:pt x="1307977" y="439036"/>
                    <a:pt x="1313503" y="441132"/>
                    <a:pt x="1318455" y="440178"/>
                  </a:cubicBezTo>
                  <a:cubicBezTo>
                    <a:pt x="1372367" y="430654"/>
                    <a:pt x="1422853" y="444560"/>
                    <a:pt x="1472574" y="462849"/>
                  </a:cubicBezTo>
                  <a:cubicBezTo>
                    <a:pt x="1477716" y="464755"/>
                    <a:pt x="1484003" y="464183"/>
                    <a:pt x="1489719" y="463801"/>
                  </a:cubicBezTo>
                  <a:cubicBezTo>
                    <a:pt x="1505723" y="462469"/>
                    <a:pt x="1523058" y="455801"/>
                    <a:pt x="1537536" y="459801"/>
                  </a:cubicBezTo>
                  <a:cubicBezTo>
                    <a:pt x="1576018" y="470851"/>
                    <a:pt x="1614119" y="484186"/>
                    <a:pt x="1650316" y="500950"/>
                  </a:cubicBezTo>
                  <a:cubicBezTo>
                    <a:pt x="1687085" y="517905"/>
                    <a:pt x="1721184" y="532193"/>
                    <a:pt x="1763286" y="515049"/>
                  </a:cubicBezTo>
                  <a:cubicBezTo>
                    <a:pt x="1781193" y="507808"/>
                    <a:pt x="1804815" y="512953"/>
                    <a:pt x="1825392" y="514857"/>
                  </a:cubicBezTo>
                  <a:cubicBezTo>
                    <a:pt x="1840440" y="516381"/>
                    <a:pt x="1854919" y="524955"/>
                    <a:pt x="1869779" y="524955"/>
                  </a:cubicBezTo>
                  <a:cubicBezTo>
                    <a:pt x="1909407" y="524955"/>
                    <a:pt x="1944648" y="535051"/>
                    <a:pt x="1978939" y="555626"/>
                  </a:cubicBezTo>
                  <a:cubicBezTo>
                    <a:pt x="1992278" y="563626"/>
                    <a:pt x="2013042" y="558292"/>
                    <a:pt x="2030377" y="560388"/>
                  </a:cubicBezTo>
                  <a:cubicBezTo>
                    <a:pt x="2048667" y="562864"/>
                    <a:pt x="2067524" y="565150"/>
                    <a:pt x="2085053" y="570677"/>
                  </a:cubicBezTo>
                  <a:cubicBezTo>
                    <a:pt x="2130392" y="585155"/>
                    <a:pt x="2175162" y="601538"/>
                    <a:pt x="2220311" y="616778"/>
                  </a:cubicBezTo>
                  <a:cubicBezTo>
                    <a:pt x="2257458" y="629353"/>
                    <a:pt x="2294038" y="619446"/>
                    <a:pt x="2330805" y="614112"/>
                  </a:cubicBezTo>
                  <a:cubicBezTo>
                    <a:pt x="2353858" y="610682"/>
                    <a:pt x="2375382" y="602490"/>
                    <a:pt x="2401291" y="614682"/>
                  </a:cubicBezTo>
                  <a:cubicBezTo>
                    <a:pt x="2426058" y="626304"/>
                    <a:pt x="2457491" y="623636"/>
                    <a:pt x="2485306" y="629923"/>
                  </a:cubicBezTo>
                  <a:cubicBezTo>
                    <a:pt x="2508741" y="635257"/>
                    <a:pt x="2531408" y="643831"/>
                    <a:pt x="2554078" y="652213"/>
                  </a:cubicBezTo>
                  <a:cubicBezTo>
                    <a:pt x="2584941" y="663644"/>
                    <a:pt x="2615420" y="675644"/>
                    <a:pt x="2649142" y="669930"/>
                  </a:cubicBezTo>
                  <a:cubicBezTo>
                    <a:pt x="2687435" y="663452"/>
                    <a:pt x="2713722" y="687836"/>
                    <a:pt x="2743825" y="704031"/>
                  </a:cubicBezTo>
                  <a:cubicBezTo>
                    <a:pt x="2764589" y="715079"/>
                    <a:pt x="2787258" y="723272"/>
                    <a:pt x="2809929" y="730130"/>
                  </a:cubicBezTo>
                  <a:cubicBezTo>
                    <a:pt x="2840218" y="739084"/>
                    <a:pt x="2871461" y="744418"/>
                    <a:pt x="2901942" y="753181"/>
                  </a:cubicBezTo>
                  <a:cubicBezTo>
                    <a:pt x="2948046" y="766325"/>
                    <a:pt x="2994721" y="776613"/>
                    <a:pt x="3042727" y="769373"/>
                  </a:cubicBezTo>
                  <a:cubicBezTo>
                    <a:pt x="3064826" y="766135"/>
                    <a:pt x="3085402" y="766325"/>
                    <a:pt x="3107499" y="771089"/>
                  </a:cubicBezTo>
                  <a:cubicBezTo>
                    <a:pt x="3143694" y="778899"/>
                    <a:pt x="3180843" y="779852"/>
                    <a:pt x="3209992" y="808998"/>
                  </a:cubicBezTo>
                  <a:cubicBezTo>
                    <a:pt x="3220279" y="819287"/>
                    <a:pt x="3238757" y="821953"/>
                    <a:pt x="3253808" y="827287"/>
                  </a:cubicBezTo>
                  <a:cubicBezTo>
                    <a:pt x="3271144" y="833575"/>
                    <a:pt x="3283907" y="830335"/>
                    <a:pt x="3293243" y="812047"/>
                  </a:cubicBezTo>
                  <a:cubicBezTo>
                    <a:pt x="3297433" y="803856"/>
                    <a:pt x="3309436" y="795854"/>
                    <a:pt x="3318770" y="794520"/>
                  </a:cubicBezTo>
                  <a:cubicBezTo>
                    <a:pt x="3346775" y="790520"/>
                    <a:pt x="3372494" y="796426"/>
                    <a:pt x="3399545" y="809381"/>
                  </a:cubicBezTo>
                  <a:cubicBezTo>
                    <a:pt x="3424882" y="821573"/>
                    <a:pt x="3456507" y="820239"/>
                    <a:pt x="3485274" y="825001"/>
                  </a:cubicBezTo>
                  <a:cubicBezTo>
                    <a:pt x="3505656" y="828431"/>
                    <a:pt x="3526041" y="835479"/>
                    <a:pt x="3546616" y="835479"/>
                  </a:cubicBezTo>
                  <a:cubicBezTo>
                    <a:pt x="3572145" y="835479"/>
                    <a:pt x="3597481" y="829383"/>
                    <a:pt x="3623200" y="827097"/>
                  </a:cubicBezTo>
                  <a:cubicBezTo>
                    <a:pt x="3643203" y="825193"/>
                    <a:pt x="3663588" y="825955"/>
                    <a:pt x="3683590" y="823669"/>
                  </a:cubicBezTo>
                  <a:cubicBezTo>
                    <a:pt x="3699975" y="821953"/>
                    <a:pt x="3716167" y="817573"/>
                    <a:pt x="3732360" y="813953"/>
                  </a:cubicBezTo>
                  <a:cubicBezTo>
                    <a:pt x="3738266" y="812619"/>
                    <a:pt x="3744172" y="807474"/>
                    <a:pt x="3749505" y="808236"/>
                  </a:cubicBezTo>
                  <a:cubicBezTo>
                    <a:pt x="3802466" y="816429"/>
                    <a:pt x="3840568" y="779852"/>
                    <a:pt x="3885337" y="763659"/>
                  </a:cubicBezTo>
                  <a:cubicBezTo>
                    <a:pt x="3932393" y="746512"/>
                    <a:pt x="3977924" y="720224"/>
                    <a:pt x="4030502" y="728034"/>
                  </a:cubicBezTo>
                  <a:cubicBezTo>
                    <a:pt x="4062317" y="732796"/>
                    <a:pt x="4092988" y="743846"/>
                    <a:pt x="4124613" y="750515"/>
                  </a:cubicBezTo>
                  <a:cubicBezTo>
                    <a:pt x="4135853" y="752801"/>
                    <a:pt x="4148426" y="752419"/>
                    <a:pt x="4159666" y="750133"/>
                  </a:cubicBezTo>
                  <a:cubicBezTo>
                    <a:pt x="4213960" y="739654"/>
                    <a:pt x="4267492" y="738130"/>
                    <a:pt x="4320836" y="755277"/>
                  </a:cubicBezTo>
                  <a:cubicBezTo>
                    <a:pt x="4329978" y="758135"/>
                    <a:pt x="4339694" y="760801"/>
                    <a:pt x="4349221" y="760801"/>
                  </a:cubicBezTo>
                  <a:cubicBezTo>
                    <a:pt x="4401418" y="760801"/>
                    <a:pt x="4452664" y="756801"/>
                    <a:pt x="4502578" y="738130"/>
                  </a:cubicBezTo>
                  <a:cubicBezTo>
                    <a:pt x="4519342" y="731844"/>
                    <a:pt x="4539727" y="735844"/>
                    <a:pt x="4558206" y="734320"/>
                  </a:cubicBezTo>
                  <a:cubicBezTo>
                    <a:pt x="4575350" y="732988"/>
                    <a:pt x="4592877" y="732416"/>
                    <a:pt x="4609451" y="728034"/>
                  </a:cubicBezTo>
                  <a:cubicBezTo>
                    <a:pt x="4633646" y="721558"/>
                    <a:pt x="4656125" y="720796"/>
                    <a:pt x="4681082" y="726510"/>
                  </a:cubicBezTo>
                  <a:cubicBezTo>
                    <a:pt x="4704894" y="731844"/>
                    <a:pt x="4730613" y="729178"/>
                    <a:pt x="4755380" y="729368"/>
                  </a:cubicBezTo>
                  <a:cubicBezTo>
                    <a:pt x="4783003" y="729558"/>
                    <a:pt x="4810626" y="729748"/>
                    <a:pt x="4838249" y="728796"/>
                  </a:cubicBezTo>
                  <a:cubicBezTo>
                    <a:pt x="4849299" y="728416"/>
                    <a:pt x="4861872" y="720796"/>
                    <a:pt x="4871018" y="723844"/>
                  </a:cubicBezTo>
                  <a:cubicBezTo>
                    <a:pt x="4900545" y="734130"/>
                    <a:pt x="4930074" y="721748"/>
                    <a:pt x="4959601" y="727272"/>
                  </a:cubicBezTo>
                  <a:cubicBezTo>
                    <a:pt x="4974081" y="730130"/>
                    <a:pt x="4990464" y="722320"/>
                    <a:pt x="5006085" y="721558"/>
                  </a:cubicBezTo>
                  <a:cubicBezTo>
                    <a:pt x="5031613" y="720224"/>
                    <a:pt x="5057140" y="720796"/>
                    <a:pt x="5082669" y="720414"/>
                  </a:cubicBezTo>
                  <a:cubicBezTo>
                    <a:pt x="5091051" y="720224"/>
                    <a:pt x="5099244" y="719462"/>
                    <a:pt x="5107626" y="719079"/>
                  </a:cubicBezTo>
                  <a:cubicBezTo>
                    <a:pt x="5115056" y="718699"/>
                    <a:pt x="5122866" y="716985"/>
                    <a:pt x="5129915" y="718317"/>
                  </a:cubicBezTo>
                  <a:cubicBezTo>
                    <a:pt x="5155444" y="723082"/>
                    <a:pt x="5180590" y="730892"/>
                    <a:pt x="5206307" y="733940"/>
                  </a:cubicBezTo>
                  <a:cubicBezTo>
                    <a:pt x="5228596" y="736606"/>
                    <a:pt x="5251649" y="732988"/>
                    <a:pt x="5274128" y="734892"/>
                  </a:cubicBezTo>
                  <a:cubicBezTo>
                    <a:pt x="5313753" y="738130"/>
                    <a:pt x="5353378" y="743846"/>
                    <a:pt x="5393004" y="747466"/>
                  </a:cubicBezTo>
                  <a:cubicBezTo>
                    <a:pt x="5401578" y="748228"/>
                    <a:pt x="5410530" y="743464"/>
                    <a:pt x="5419294" y="743084"/>
                  </a:cubicBezTo>
                  <a:cubicBezTo>
                    <a:pt x="5446727" y="742132"/>
                    <a:pt x="5474160" y="741940"/>
                    <a:pt x="5501593" y="741370"/>
                  </a:cubicBezTo>
                  <a:cubicBezTo>
                    <a:pt x="5517214" y="741178"/>
                    <a:pt x="5533026" y="741750"/>
                    <a:pt x="5548459" y="740036"/>
                  </a:cubicBezTo>
                  <a:cubicBezTo>
                    <a:pt x="5568841" y="737750"/>
                    <a:pt x="5587320" y="734320"/>
                    <a:pt x="5606371" y="749180"/>
                  </a:cubicBezTo>
                  <a:cubicBezTo>
                    <a:pt x="5635710" y="772231"/>
                    <a:pt x="5673049" y="763277"/>
                    <a:pt x="5706958" y="768611"/>
                  </a:cubicBezTo>
                  <a:cubicBezTo>
                    <a:pt x="5715722" y="769945"/>
                    <a:pt x="5724677" y="770135"/>
                    <a:pt x="5733439" y="771659"/>
                  </a:cubicBezTo>
                  <a:cubicBezTo>
                    <a:pt x="5749633" y="774517"/>
                    <a:pt x="5765634" y="777755"/>
                    <a:pt x="5781829" y="780996"/>
                  </a:cubicBezTo>
                  <a:cubicBezTo>
                    <a:pt x="5784685" y="781566"/>
                    <a:pt x="5787923" y="781758"/>
                    <a:pt x="5790591" y="782710"/>
                  </a:cubicBezTo>
                  <a:cubicBezTo>
                    <a:pt x="5815168" y="790710"/>
                    <a:pt x="5839360" y="799854"/>
                    <a:pt x="5864317" y="806332"/>
                  </a:cubicBezTo>
                  <a:cubicBezTo>
                    <a:pt x="5876510" y="809571"/>
                    <a:pt x="5890036" y="809953"/>
                    <a:pt x="5902609" y="808236"/>
                  </a:cubicBezTo>
                  <a:cubicBezTo>
                    <a:pt x="5939376" y="803284"/>
                    <a:pt x="5975763" y="801188"/>
                    <a:pt x="6012722" y="808428"/>
                  </a:cubicBezTo>
                  <a:cubicBezTo>
                    <a:pt x="6027391" y="811285"/>
                    <a:pt x="6043775" y="806522"/>
                    <a:pt x="6059396" y="804808"/>
                  </a:cubicBezTo>
                  <a:cubicBezTo>
                    <a:pt x="6096735" y="800236"/>
                    <a:pt x="6134074" y="795282"/>
                    <a:pt x="6171604" y="790902"/>
                  </a:cubicBezTo>
                  <a:cubicBezTo>
                    <a:pt x="6195036" y="788234"/>
                    <a:pt x="6218659" y="786710"/>
                    <a:pt x="6242092" y="784044"/>
                  </a:cubicBezTo>
                  <a:cubicBezTo>
                    <a:pt x="6269143" y="780804"/>
                    <a:pt x="6296004" y="775851"/>
                    <a:pt x="6323057" y="773183"/>
                  </a:cubicBezTo>
                  <a:cubicBezTo>
                    <a:pt x="6353918" y="770135"/>
                    <a:pt x="6384971" y="769565"/>
                    <a:pt x="6415832" y="766325"/>
                  </a:cubicBezTo>
                  <a:cubicBezTo>
                    <a:pt x="6472224" y="760039"/>
                    <a:pt x="6528423" y="752609"/>
                    <a:pt x="6584811" y="745560"/>
                  </a:cubicBezTo>
                  <a:cubicBezTo>
                    <a:pt x="6639487" y="738702"/>
                    <a:pt x="6694163" y="732606"/>
                    <a:pt x="6748457" y="724034"/>
                  </a:cubicBezTo>
                  <a:cubicBezTo>
                    <a:pt x="6771318" y="720414"/>
                    <a:pt x="6793034" y="710507"/>
                    <a:pt x="6815515" y="704983"/>
                  </a:cubicBezTo>
                  <a:lnTo>
                    <a:pt x="6858000" y="695283"/>
                  </a:lnTo>
                  <a:lnTo>
                    <a:pt x="6858000" y="456"/>
                  </a:lnTo>
                  <a:lnTo>
                    <a:pt x="1687322" y="456"/>
                  </a:lnTo>
                  <a:lnTo>
                    <a:pt x="1697753" y="10970"/>
                  </a:lnTo>
                  <a:cubicBezTo>
                    <a:pt x="1707279" y="20877"/>
                    <a:pt x="1720423" y="27925"/>
                    <a:pt x="1733188" y="33639"/>
                  </a:cubicBezTo>
                  <a:cubicBezTo>
                    <a:pt x="1766335" y="48310"/>
                    <a:pt x="1800246" y="61454"/>
                    <a:pt x="1833775" y="75360"/>
                  </a:cubicBezTo>
                  <a:cubicBezTo>
                    <a:pt x="1837013" y="76694"/>
                    <a:pt x="1839679" y="80123"/>
                    <a:pt x="1842158" y="82981"/>
                  </a:cubicBezTo>
                  <a:cubicBezTo>
                    <a:pt x="1866922" y="113082"/>
                    <a:pt x="1891497" y="143371"/>
                    <a:pt x="1916454" y="173472"/>
                  </a:cubicBezTo>
                  <a:cubicBezTo>
                    <a:pt x="1921216" y="179186"/>
                    <a:pt x="1928076" y="183378"/>
                    <a:pt x="1933219" y="188902"/>
                  </a:cubicBezTo>
                  <a:cubicBezTo>
                    <a:pt x="1940459" y="196522"/>
                    <a:pt x="1949603" y="203763"/>
                    <a:pt x="1953413" y="212907"/>
                  </a:cubicBezTo>
                  <a:cubicBezTo>
                    <a:pt x="1965224" y="241672"/>
                    <a:pt x="1987894" y="254056"/>
                    <a:pt x="2016469" y="259390"/>
                  </a:cubicBezTo>
                  <a:cubicBezTo>
                    <a:pt x="2042570" y="264343"/>
                    <a:pt x="2068669" y="268535"/>
                    <a:pt x="2094578" y="274249"/>
                  </a:cubicBezTo>
                  <a:cubicBezTo>
                    <a:pt x="2126201" y="281107"/>
                    <a:pt x="2157636" y="288537"/>
                    <a:pt x="2188879" y="296920"/>
                  </a:cubicBezTo>
                  <a:cubicBezTo>
                    <a:pt x="2202404" y="300540"/>
                    <a:pt x="2216692" y="304730"/>
                    <a:pt x="2228314" y="312160"/>
                  </a:cubicBezTo>
                  <a:cubicBezTo>
                    <a:pt x="2260890" y="332735"/>
                    <a:pt x="2295753" y="346641"/>
                    <a:pt x="2334044" y="341117"/>
                  </a:cubicBezTo>
                  <a:cubicBezTo>
                    <a:pt x="2364715" y="336735"/>
                    <a:pt x="2390434" y="347975"/>
                    <a:pt x="2409485" y="365502"/>
                  </a:cubicBezTo>
                  <a:lnTo>
                    <a:pt x="2409487" y="365504"/>
                  </a:lnTo>
                  <a:lnTo>
                    <a:pt x="2463015" y="388434"/>
                  </a:lnTo>
                  <a:lnTo>
                    <a:pt x="2463017" y="388434"/>
                  </a:lnTo>
                  <a:lnTo>
                    <a:pt x="2518262" y="379792"/>
                  </a:lnTo>
                  <a:lnTo>
                    <a:pt x="2518263" y="379791"/>
                  </a:lnTo>
                  <a:cubicBezTo>
                    <a:pt x="2527789" y="377124"/>
                    <a:pt x="2536456" y="375980"/>
                    <a:pt x="2545005" y="376147"/>
                  </a:cubicBezTo>
                  <a:lnTo>
                    <a:pt x="2545006" y="376147"/>
                  </a:lnTo>
                  <a:cubicBezTo>
                    <a:pt x="2553555" y="376313"/>
                    <a:pt x="2561985" y="377790"/>
                    <a:pt x="2571034" y="380361"/>
                  </a:cubicBezTo>
                  <a:cubicBezTo>
                    <a:pt x="2612945" y="392363"/>
                    <a:pt x="2640950" y="424940"/>
                    <a:pt x="2668001" y="453514"/>
                  </a:cubicBezTo>
                  <a:cubicBezTo>
                    <a:pt x="2691054" y="477900"/>
                    <a:pt x="2716963" y="491615"/>
                    <a:pt x="2745348" y="501904"/>
                  </a:cubicBezTo>
                  <a:lnTo>
                    <a:pt x="2745351" y="501906"/>
                  </a:lnTo>
                  <a:lnTo>
                    <a:pt x="2778005" y="507825"/>
                  </a:lnTo>
                  <a:lnTo>
                    <a:pt x="2785439" y="507405"/>
                  </a:lnTo>
                  <a:lnTo>
                    <a:pt x="2811779" y="497326"/>
                  </a:lnTo>
                  <a:lnTo>
                    <a:pt x="2811786" y="497322"/>
                  </a:lnTo>
                  <a:lnTo>
                    <a:pt x="2811786" y="497323"/>
                  </a:lnTo>
                  <a:lnTo>
                    <a:pt x="2811779" y="497326"/>
                  </a:lnTo>
                  <a:lnTo>
                    <a:pt x="2793022" y="506976"/>
                  </a:lnTo>
                  <a:lnTo>
                    <a:pt x="2785439" y="507405"/>
                  </a:lnTo>
                  <a:lnTo>
                    <a:pt x="2782304" y="508605"/>
                  </a:lnTo>
                  <a:lnTo>
                    <a:pt x="2778005" y="507825"/>
                  </a:lnTo>
                  <a:lnTo>
                    <a:pt x="2770757" y="508235"/>
                  </a:lnTo>
                  <a:lnTo>
                    <a:pt x="2745351" y="501906"/>
                  </a:lnTo>
                  <a:lnTo>
                    <a:pt x="2745347" y="501904"/>
                  </a:lnTo>
                  <a:cubicBezTo>
                    <a:pt x="2716962" y="491615"/>
                    <a:pt x="2691053" y="477900"/>
                    <a:pt x="2668000" y="453514"/>
                  </a:cubicBezTo>
                  <a:cubicBezTo>
                    <a:pt x="2640949" y="424940"/>
                    <a:pt x="2612944" y="392363"/>
                    <a:pt x="2571033" y="380361"/>
                  </a:cubicBezTo>
                  <a:lnTo>
                    <a:pt x="2545006" y="376147"/>
                  </a:lnTo>
                  <a:lnTo>
                    <a:pt x="2518264" y="379791"/>
                  </a:lnTo>
                  <a:lnTo>
                    <a:pt x="2518262" y="379792"/>
                  </a:lnTo>
                  <a:lnTo>
                    <a:pt x="2490550" y="386372"/>
                  </a:lnTo>
                  <a:lnTo>
                    <a:pt x="2463017" y="388434"/>
                  </a:lnTo>
                  <a:lnTo>
                    <a:pt x="2463016" y="388434"/>
                  </a:lnTo>
                  <a:lnTo>
                    <a:pt x="2463015" y="388434"/>
                  </a:lnTo>
                  <a:lnTo>
                    <a:pt x="2435912" y="382603"/>
                  </a:lnTo>
                  <a:lnTo>
                    <a:pt x="2409487" y="365504"/>
                  </a:lnTo>
                  <a:lnTo>
                    <a:pt x="2409484" y="365502"/>
                  </a:lnTo>
                  <a:cubicBezTo>
                    <a:pt x="2390433" y="347975"/>
                    <a:pt x="2364714" y="336735"/>
                    <a:pt x="2334043" y="341117"/>
                  </a:cubicBezTo>
                  <a:cubicBezTo>
                    <a:pt x="2295752" y="346641"/>
                    <a:pt x="2260889" y="332735"/>
                    <a:pt x="2228313" y="312160"/>
                  </a:cubicBezTo>
                  <a:cubicBezTo>
                    <a:pt x="2216691" y="304730"/>
                    <a:pt x="2202403" y="300540"/>
                    <a:pt x="2188878" y="296920"/>
                  </a:cubicBezTo>
                  <a:cubicBezTo>
                    <a:pt x="2157635" y="288537"/>
                    <a:pt x="2126200" y="281107"/>
                    <a:pt x="2094577" y="274249"/>
                  </a:cubicBezTo>
                  <a:cubicBezTo>
                    <a:pt x="2068668" y="268535"/>
                    <a:pt x="2042569" y="264343"/>
                    <a:pt x="2016468" y="259390"/>
                  </a:cubicBezTo>
                  <a:cubicBezTo>
                    <a:pt x="1987893" y="254056"/>
                    <a:pt x="1965223" y="241672"/>
                    <a:pt x="1953412" y="212907"/>
                  </a:cubicBezTo>
                  <a:cubicBezTo>
                    <a:pt x="1949602" y="203763"/>
                    <a:pt x="1940458" y="196522"/>
                    <a:pt x="1933218" y="188902"/>
                  </a:cubicBezTo>
                  <a:cubicBezTo>
                    <a:pt x="1928075" y="183378"/>
                    <a:pt x="1921215" y="179186"/>
                    <a:pt x="1916453" y="173472"/>
                  </a:cubicBezTo>
                  <a:cubicBezTo>
                    <a:pt x="1891496" y="143371"/>
                    <a:pt x="1866921" y="113082"/>
                    <a:pt x="1842157" y="82981"/>
                  </a:cubicBezTo>
                  <a:cubicBezTo>
                    <a:pt x="1839678" y="80123"/>
                    <a:pt x="1837012" y="76694"/>
                    <a:pt x="1833774" y="75360"/>
                  </a:cubicBezTo>
                  <a:cubicBezTo>
                    <a:pt x="1800245" y="61454"/>
                    <a:pt x="1766334" y="48311"/>
                    <a:pt x="1733187" y="33639"/>
                  </a:cubicBezTo>
                  <a:cubicBezTo>
                    <a:pt x="1720422" y="27925"/>
                    <a:pt x="1707278" y="20877"/>
                    <a:pt x="1697752" y="10971"/>
                  </a:cubicBezTo>
                  <a:lnTo>
                    <a:pt x="1687320" y="456"/>
                  </a:lnTo>
                  <a:lnTo>
                    <a:pt x="916806" y="456"/>
                  </a:lnTo>
                  <a:lnTo>
                    <a:pt x="927155" y="9636"/>
                  </a:lnTo>
                  <a:cubicBezTo>
                    <a:pt x="994785" y="53644"/>
                    <a:pt x="1030980" y="52500"/>
                    <a:pt x="1097087" y="6016"/>
                  </a:cubicBezTo>
                  <a:cubicBezTo>
                    <a:pt x="1103945" y="1254"/>
                    <a:pt x="1118613" y="-2176"/>
                    <a:pt x="1123185" y="1634"/>
                  </a:cubicBezTo>
                  <a:cubicBezTo>
                    <a:pt x="1142617" y="17446"/>
                    <a:pt x="1162953" y="24495"/>
                    <a:pt x="1184028" y="26353"/>
                  </a:cubicBezTo>
                  <a:cubicBezTo>
                    <a:pt x="1162953" y="24495"/>
                    <a:pt x="1142616" y="17447"/>
                    <a:pt x="1123184" y="1635"/>
                  </a:cubicBezTo>
                  <a:cubicBezTo>
                    <a:pt x="1118612" y="-2175"/>
                    <a:pt x="1103944" y="1255"/>
                    <a:pt x="1097086" y="6017"/>
                  </a:cubicBezTo>
                  <a:cubicBezTo>
                    <a:pt x="1030979" y="52501"/>
                    <a:pt x="994784" y="53645"/>
                    <a:pt x="927154" y="9637"/>
                  </a:cubicBezTo>
                  <a:lnTo>
                    <a:pt x="916804" y="456"/>
                  </a:lnTo>
                  <a:lnTo>
                    <a:pt x="578772" y="456"/>
                  </a:lnTo>
                  <a:lnTo>
                    <a:pt x="556046" y="6589"/>
                  </a:lnTo>
                  <a:lnTo>
                    <a:pt x="517850" y="15506"/>
                  </a:lnTo>
                  <a:lnTo>
                    <a:pt x="556047" y="6588"/>
                  </a:lnTo>
                  <a:lnTo>
                    <a:pt x="578770" y="456"/>
                  </a:lnTo>
                  <a:lnTo>
                    <a:pt x="0" y="456"/>
                  </a:lnTo>
                  <a:lnTo>
                    <a:pt x="0" y="20445"/>
                  </a:lnTo>
                  <a:lnTo>
                    <a:pt x="0" y="29969"/>
                  </a:ln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Shape 11">
              <a:extLst>
                <a:ext uri="{FF2B5EF4-FFF2-40B4-BE49-F238E27FC236}">
                  <a16:creationId xmlns:a16="http://schemas.microsoft.com/office/drawing/2014/main" id="{56C93893-18A3-4188-9A31-F2DCE4432E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3011716" y="3011261"/>
              <a:ext cx="6858000" cy="835479"/>
            </a:xfrm>
            <a:custGeom>
              <a:avLst/>
              <a:gdLst>
                <a:gd name="connsiteX0" fmla="*/ 6564619 w 6858000"/>
                <a:gd name="connsiteY0" fmla="*/ 468946 h 835479"/>
                <a:gd name="connsiteX1" fmla="*/ 6564620 w 6858000"/>
                <a:gd name="connsiteY1" fmla="*/ 468946 h 835479"/>
                <a:gd name="connsiteX2" fmla="*/ 6588625 w 6858000"/>
                <a:gd name="connsiteY2" fmla="*/ 491425 h 835479"/>
                <a:gd name="connsiteX3" fmla="*/ 6625224 w 6858000"/>
                <a:gd name="connsiteY3" fmla="*/ 508047 h 835479"/>
                <a:gd name="connsiteX4" fmla="*/ 6662539 w 6858000"/>
                <a:gd name="connsiteY4" fmla="*/ 500953 h 835479"/>
                <a:gd name="connsiteX5" fmla="*/ 6662540 w 6858000"/>
                <a:gd name="connsiteY5" fmla="*/ 500952 h 835479"/>
                <a:gd name="connsiteX6" fmla="*/ 6662543 w 6858000"/>
                <a:gd name="connsiteY6" fmla="*/ 500951 h 835479"/>
                <a:gd name="connsiteX7" fmla="*/ 6683026 w 6858000"/>
                <a:gd name="connsiteY7" fmla="*/ 489501 h 835479"/>
                <a:gd name="connsiteX8" fmla="*/ 6702975 w 6858000"/>
                <a:gd name="connsiteY8" fmla="*/ 486354 h 835479"/>
                <a:gd name="connsiteX9" fmla="*/ 6702976 w 6858000"/>
                <a:gd name="connsiteY9" fmla="*/ 486354 h 835479"/>
                <a:gd name="connsiteX10" fmla="*/ 6742552 w 6858000"/>
                <a:gd name="connsiteY10" fmla="*/ 500190 h 835479"/>
                <a:gd name="connsiteX11" fmla="*/ 6742554 w 6858000"/>
                <a:gd name="connsiteY11" fmla="*/ 500191 h 835479"/>
                <a:gd name="connsiteX12" fmla="*/ 6812061 w 6858000"/>
                <a:gd name="connsiteY12" fmla="*/ 519668 h 835479"/>
                <a:gd name="connsiteX13" fmla="*/ 6776799 w 6858000"/>
                <a:gd name="connsiteY13" fmla="*/ 514894 h 835479"/>
                <a:gd name="connsiteX14" fmla="*/ 6742554 w 6858000"/>
                <a:gd name="connsiteY14" fmla="*/ 500191 h 835479"/>
                <a:gd name="connsiteX15" fmla="*/ 6742551 w 6858000"/>
                <a:gd name="connsiteY15" fmla="*/ 500190 h 835479"/>
                <a:gd name="connsiteX16" fmla="*/ 6702975 w 6858000"/>
                <a:gd name="connsiteY16" fmla="*/ 486354 h 835479"/>
                <a:gd name="connsiteX17" fmla="*/ 6662543 w 6858000"/>
                <a:gd name="connsiteY17" fmla="*/ 500951 h 835479"/>
                <a:gd name="connsiteX18" fmla="*/ 6662541 w 6858000"/>
                <a:gd name="connsiteY18" fmla="*/ 500952 h 835479"/>
                <a:gd name="connsiteX19" fmla="*/ 6662539 w 6858000"/>
                <a:gd name="connsiteY19" fmla="*/ 500953 h 835479"/>
                <a:gd name="connsiteX20" fmla="*/ 6645551 w 6858000"/>
                <a:gd name="connsiteY20" fmla="*/ 508036 h 835479"/>
                <a:gd name="connsiteX21" fmla="*/ 6625224 w 6858000"/>
                <a:gd name="connsiteY21" fmla="*/ 508047 h 835479"/>
                <a:gd name="connsiteX22" fmla="*/ 6625223 w 6858000"/>
                <a:gd name="connsiteY22" fmla="*/ 508047 h 835479"/>
                <a:gd name="connsiteX23" fmla="*/ 6588624 w 6858000"/>
                <a:gd name="connsiteY23" fmla="*/ 491425 h 835479"/>
                <a:gd name="connsiteX24" fmla="*/ 6438980 w 6858000"/>
                <a:gd name="connsiteY24" fmla="*/ 549267 h 835479"/>
                <a:gd name="connsiteX25" fmla="*/ 6463839 w 6858000"/>
                <a:gd name="connsiteY25" fmla="*/ 529336 h 835479"/>
                <a:gd name="connsiteX26" fmla="*/ 6463848 w 6858000"/>
                <a:gd name="connsiteY26" fmla="*/ 529334 h 835479"/>
                <a:gd name="connsiteX27" fmla="*/ 6513011 w 6858000"/>
                <a:gd name="connsiteY27" fmla="*/ 515538 h 835479"/>
                <a:gd name="connsiteX28" fmla="*/ 6546193 w 6858000"/>
                <a:gd name="connsiteY28" fmla="*/ 496733 h 835479"/>
                <a:gd name="connsiteX29" fmla="*/ 6546194 w 6858000"/>
                <a:gd name="connsiteY29" fmla="*/ 496733 h 835479"/>
                <a:gd name="connsiteX30" fmla="*/ 6521803 w 6858000"/>
                <a:gd name="connsiteY30" fmla="*/ 513071 h 835479"/>
                <a:gd name="connsiteX31" fmla="*/ 6513011 w 6858000"/>
                <a:gd name="connsiteY31" fmla="*/ 515538 h 835479"/>
                <a:gd name="connsiteX32" fmla="*/ 6508051 w 6858000"/>
                <a:gd name="connsiteY32" fmla="*/ 518349 h 835479"/>
                <a:gd name="connsiteX33" fmla="*/ 6463848 w 6858000"/>
                <a:gd name="connsiteY33" fmla="*/ 529334 h 835479"/>
                <a:gd name="connsiteX34" fmla="*/ 6463840 w 6858000"/>
                <a:gd name="connsiteY34" fmla="*/ 529336 h 835479"/>
                <a:gd name="connsiteX35" fmla="*/ 6438980 w 6858000"/>
                <a:gd name="connsiteY35" fmla="*/ 549267 h 835479"/>
                <a:gd name="connsiteX36" fmla="*/ 6365203 w 6858000"/>
                <a:gd name="connsiteY36" fmla="*/ 635242 h 835479"/>
                <a:gd name="connsiteX37" fmla="*/ 6387909 w 6858000"/>
                <a:gd name="connsiteY37" fmla="*/ 633959 h 835479"/>
                <a:gd name="connsiteX38" fmla="*/ 6391548 w 6858000"/>
                <a:gd name="connsiteY38" fmla="*/ 632195 h 835479"/>
                <a:gd name="connsiteX39" fmla="*/ 6407331 w 6858000"/>
                <a:gd name="connsiteY39" fmla="*/ 624541 h 835479"/>
                <a:gd name="connsiteX40" fmla="*/ 6407332 w 6858000"/>
                <a:gd name="connsiteY40" fmla="*/ 624541 h 835479"/>
                <a:gd name="connsiteX41" fmla="*/ 6391548 w 6858000"/>
                <a:gd name="connsiteY41" fmla="*/ 632195 h 835479"/>
                <a:gd name="connsiteX42" fmla="*/ 6387909 w 6858000"/>
                <a:gd name="connsiteY42" fmla="*/ 633961 h 835479"/>
                <a:gd name="connsiteX43" fmla="*/ 4221390 w 6858000"/>
                <a:gd name="connsiteY43" fmla="*/ 396172 h 835479"/>
                <a:gd name="connsiteX44" fmla="*/ 4221391 w 6858000"/>
                <a:gd name="connsiteY44" fmla="*/ 396172 h 835479"/>
                <a:gd name="connsiteX45" fmla="*/ 4253014 w 6858000"/>
                <a:gd name="connsiteY45" fmla="*/ 401888 h 835479"/>
                <a:gd name="connsiteX46" fmla="*/ 4324645 w 6858000"/>
                <a:gd name="connsiteY46" fmla="*/ 441704 h 835479"/>
                <a:gd name="connsiteX47" fmla="*/ 4363890 w 6858000"/>
                <a:gd name="connsiteY47" fmla="*/ 450658 h 835479"/>
                <a:gd name="connsiteX48" fmla="*/ 4482003 w 6858000"/>
                <a:gd name="connsiteY48" fmla="*/ 449896 h 835479"/>
                <a:gd name="connsiteX49" fmla="*/ 4659173 w 6858000"/>
                <a:gd name="connsiteY49" fmla="*/ 389886 h 835479"/>
                <a:gd name="connsiteX50" fmla="*/ 4677654 w 6858000"/>
                <a:gd name="connsiteY50" fmla="*/ 381884 h 835479"/>
                <a:gd name="connsiteX51" fmla="*/ 4767763 w 6858000"/>
                <a:gd name="connsiteY51" fmla="*/ 371977 h 835479"/>
                <a:gd name="connsiteX52" fmla="*/ 4800482 w 6858000"/>
                <a:gd name="connsiteY52" fmla="*/ 370668 h 835479"/>
                <a:gd name="connsiteX53" fmla="*/ 4800483 w 6858000"/>
                <a:gd name="connsiteY53" fmla="*/ 370668 h 835479"/>
                <a:gd name="connsiteX54" fmla="*/ 4828916 w 6858000"/>
                <a:gd name="connsiteY54" fmla="*/ 385504 h 835479"/>
                <a:gd name="connsiteX55" fmla="*/ 4863342 w 6858000"/>
                <a:gd name="connsiteY55" fmla="*/ 407685 h 835479"/>
                <a:gd name="connsiteX56" fmla="*/ 4889274 w 6858000"/>
                <a:gd name="connsiteY56" fmla="*/ 415214 h 835479"/>
                <a:gd name="connsiteX57" fmla="*/ 4912167 w 6858000"/>
                <a:gd name="connsiteY57" fmla="*/ 413509 h 835479"/>
                <a:gd name="connsiteX58" fmla="*/ 4933803 w 6858000"/>
                <a:gd name="connsiteY58" fmla="*/ 412107 h 835479"/>
                <a:gd name="connsiteX59" fmla="*/ 4933804 w 6858000"/>
                <a:gd name="connsiteY59" fmla="*/ 412107 h 835479"/>
                <a:gd name="connsiteX60" fmla="*/ 4952672 w 6858000"/>
                <a:gd name="connsiteY60" fmla="*/ 416866 h 835479"/>
                <a:gd name="connsiteX61" fmla="*/ 4957452 w 6858000"/>
                <a:gd name="connsiteY61" fmla="*/ 419659 h 835479"/>
                <a:gd name="connsiteX62" fmla="*/ 4961455 w 6858000"/>
                <a:gd name="connsiteY62" fmla="*/ 420937 h 835479"/>
                <a:gd name="connsiteX63" fmla="*/ 4987037 w 6858000"/>
                <a:gd name="connsiteY63" fmla="*/ 436941 h 835479"/>
                <a:gd name="connsiteX64" fmla="*/ 5041521 w 6858000"/>
                <a:gd name="connsiteY64" fmla="*/ 463420 h 835479"/>
                <a:gd name="connsiteX65" fmla="*/ 5041527 w 6858000"/>
                <a:gd name="connsiteY65" fmla="*/ 463422 h 835479"/>
                <a:gd name="connsiteX66" fmla="*/ 5064789 w 6858000"/>
                <a:gd name="connsiteY66" fmla="*/ 468043 h 835479"/>
                <a:gd name="connsiteX67" fmla="*/ 5070584 w 6858000"/>
                <a:gd name="connsiteY67" fmla="*/ 470217 h 835479"/>
                <a:gd name="connsiteX68" fmla="*/ 5072375 w 6858000"/>
                <a:gd name="connsiteY68" fmla="*/ 470636 h 835479"/>
                <a:gd name="connsiteX69" fmla="*/ 5087443 w 6858000"/>
                <a:gd name="connsiteY69" fmla="*/ 476540 h 835479"/>
                <a:gd name="connsiteX70" fmla="*/ 5133219 w 6858000"/>
                <a:gd name="connsiteY70" fmla="*/ 489567 h 835479"/>
                <a:gd name="connsiteX71" fmla="*/ 5133224 w 6858000"/>
                <a:gd name="connsiteY71" fmla="*/ 489569 h 835479"/>
                <a:gd name="connsiteX72" fmla="*/ 5166112 w 6858000"/>
                <a:gd name="connsiteY72" fmla="*/ 482853 h 835479"/>
                <a:gd name="connsiteX73" fmla="*/ 5166113 w 6858000"/>
                <a:gd name="connsiteY73" fmla="*/ 482853 h 835479"/>
                <a:gd name="connsiteX74" fmla="*/ 5172090 w 6858000"/>
                <a:gd name="connsiteY74" fmla="*/ 483545 h 835479"/>
                <a:gd name="connsiteX75" fmla="*/ 5179067 w 6858000"/>
                <a:gd name="connsiteY75" fmla="*/ 486091 h 835479"/>
                <a:gd name="connsiteX76" fmla="*/ 5229432 w 6858000"/>
                <a:gd name="connsiteY76" fmla="*/ 485925 h 835479"/>
                <a:gd name="connsiteX77" fmla="*/ 5243613 w 6858000"/>
                <a:gd name="connsiteY77" fmla="*/ 478254 h 835479"/>
                <a:gd name="connsiteX78" fmla="*/ 5272795 w 6858000"/>
                <a:gd name="connsiteY78" fmla="*/ 462468 h 835479"/>
                <a:gd name="connsiteX79" fmla="*/ 5312287 w 6858000"/>
                <a:gd name="connsiteY79" fmla="*/ 438565 h 835479"/>
                <a:gd name="connsiteX80" fmla="*/ 5321350 w 6858000"/>
                <a:gd name="connsiteY80" fmla="*/ 437509 h 835479"/>
                <a:gd name="connsiteX81" fmla="*/ 5326162 w 6858000"/>
                <a:gd name="connsiteY81" fmla="*/ 435035 h 835479"/>
                <a:gd name="connsiteX82" fmla="*/ 5355013 w 6858000"/>
                <a:gd name="connsiteY82" fmla="*/ 433589 h 835479"/>
                <a:gd name="connsiteX83" fmla="*/ 5355014 w 6858000"/>
                <a:gd name="connsiteY83" fmla="*/ 433589 h 835479"/>
                <a:gd name="connsiteX84" fmla="*/ 5385384 w 6858000"/>
                <a:gd name="connsiteY84" fmla="*/ 438465 h 835479"/>
                <a:gd name="connsiteX85" fmla="*/ 5425582 w 6858000"/>
                <a:gd name="connsiteY85" fmla="*/ 446656 h 835479"/>
                <a:gd name="connsiteX86" fmla="*/ 5480637 w 6858000"/>
                <a:gd name="connsiteY86" fmla="*/ 458278 h 835479"/>
                <a:gd name="connsiteX87" fmla="*/ 5507667 w 6858000"/>
                <a:gd name="connsiteY87" fmla="*/ 462803 h 835479"/>
                <a:gd name="connsiteX88" fmla="*/ 5531691 w 6858000"/>
                <a:gd name="connsiteY88" fmla="*/ 452184 h 835479"/>
                <a:gd name="connsiteX89" fmla="*/ 5531692 w 6858000"/>
                <a:gd name="connsiteY89" fmla="*/ 452183 h 835479"/>
                <a:gd name="connsiteX90" fmla="*/ 5547577 w 6858000"/>
                <a:gd name="connsiteY90" fmla="*/ 442037 h 835479"/>
                <a:gd name="connsiteX91" fmla="*/ 5547578 w 6858000"/>
                <a:gd name="connsiteY91" fmla="*/ 442037 h 835479"/>
                <a:gd name="connsiteX92" fmla="*/ 5562746 w 6858000"/>
                <a:gd name="connsiteY92" fmla="*/ 451610 h 835479"/>
                <a:gd name="connsiteX93" fmla="*/ 5704483 w 6858000"/>
                <a:gd name="connsiteY93" fmla="*/ 522858 h 835479"/>
                <a:gd name="connsiteX94" fmla="*/ 5740488 w 6858000"/>
                <a:gd name="connsiteY94" fmla="*/ 528765 h 835479"/>
                <a:gd name="connsiteX95" fmla="*/ 5760873 w 6858000"/>
                <a:gd name="connsiteY95" fmla="*/ 537529 h 835479"/>
                <a:gd name="connsiteX96" fmla="*/ 5883751 w 6858000"/>
                <a:gd name="connsiteY96" fmla="*/ 625924 h 835479"/>
                <a:gd name="connsiteX97" fmla="*/ 5883755 w 6858000"/>
                <a:gd name="connsiteY97" fmla="*/ 625926 h 835479"/>
                <a:gd name="connsiteX98" fmla="*/ 5935945 w 6858000"/>
                <a:gd name="connsiteY98" fmla="*/ 643829 h 835479"/>
                <a:gd name="connsiteX99" fmla="*/ 5935949 w 6858000"/>
                <a:gd name="connsiteY99" fmla="*/ 643830 h 835479"/>
                <a:gd name="connsiteX100" fmla="*/ 5993289 w 6858000"/>
                <a:gd name="connsiteY100" fmla="*/ 640211 h 835479"/>
                <a:gd name="connsiteX101" fmla="*/ 5993290 w 6858000"/>
                <a:gd name="connsiteY101" fmla="*/ 640210 h 835479"/>
                <a:gd name="connsiteX102" fmla="*/ 6026439 w 6858000"/>
                <a:gd name="connsiteY102" fmla="*/ 633735 h 835479"/>
                <a:gd name="connsiteX103" fmla="*/ 6108737 w 6858000"/>
                <a:gd name="connsiteY103" fmla="*/ 577534 h 835479"/>
                <a:gd name="connsiteX104" fmla="*/ 6133313 w 6858000"/>
                <a:gd name="connsiteY104" fmla="*/ 563843 h 835479"/>
                <a:gd name="connsiteX105" fmla="*/ 6133314 w 6858000"/>
                <a:gd name="connsiteY105" fmla="*/ 563843 h 835479"/>
                <a:gd name="connsiteX106" fmla="*/ 6143189 w 6858000"/>
                <a:gd name="connsiteY106" fmla="*/ 567542 h 835479"/>
                <a:gd name="connsiteX107" fmla="*/ 6155599 w 6858000"/>
                <a:gd name="connsiteY107" fmla="*/ 579438 h 835479"/>
                <a:gd name="connsiteX108" fmla="*/ 6155602 w 6858000"/>
                <a:gd name="connsiteY108" fmla="*/ 579440 h 835479"/>
                <a:gd name="connsiteX109" fmla="*/ 6228756 w 6858000"/>
                <a:gd name="connsiteY109" fmla="*/ 618111 h 835479"/>
                <a:gd name="connsiteX110" fmla="*/ 6361539 w 6858000"/>
                <a:gd name="connsiteY110" fmla="*/ 635448 h 835479"/>
                <a:gd name="connsiteX111" fmla="*/ 6361538 w 6858000"/>
                <a:gd name="connsiteY111" fmla="*/ 635448 h 835479"/>
                <a:gd name="connsiteX112" fmla="*/ 6228755 w 6858000"/>
                <a:gd name="connsiteY112" fmla="*/ 618111 h 835479"/>
                <a:gd name="connsiteX113" fmla="*/ 6155601 w 6858000"/>
                <a:gd name="connsiteY113" fmla="*/ 579440 h 835479"/>
                <a:gd name="connsiteX114" fmla="*/ 6155599 w 6858000"/>
                <a:gd name="connsiteY114" fmla="*/ 579438 h 835479"/>
                <a:gd name="connsiteX115" fmla="*/ 6133314 w 6858000"/>
                <a:gd name="connsiteY115" fmla="*/ 563843 h 835479"/>
                <a:gd name="connsiteX116" fmla="*/ 6108738 w 6858000"/>
                <a:gd name="connsiteY116" fmla="*/ 577534 h 835479"/>
                <a:gd name="connsiteX117" fmla="*/ 6026440 w 6858000"/>
                <a:gd name="connsiteY117" fmla="*/ 633735 h 835479"/>
                <a:gd name="connsiteX118" fmla="*/ 5993291 w 6858000"/>
                <a:gd name="connsiteY118" fmla="*/ 640210 h 835479"/>
                <a:gd name="connsiteX119" fmla="*/ 5993289 w 6858000"/>
                <a:gd name="connsiteY119" fmla="*/ 640211 h 835479"/>
                <a:gd name="connsiteX120" fmla="*/ 5964476 w 6858000"/>
                <a:gd name="connsiteY120" fmla="*/ 643664 h 835479"/>
                <a:gd name="connsiteX121" fmla="*/ 5935949 w 6858000"/>
                <a:gd name="connsiteY121" fmla="*/ 643830 h 835479"/>
                <a:gd name="connsiteX122" fmla="*/ 5935948 w 6858000"/>
                <a:gd name="connsiteY122" fmla="*/ 643830 h 835479"/>
                <a:gd name="connsiteX123" fmla="*/ 5935945 w 6858000"/>
                <a:gd name="connsiteY123" fmla="*/ 643829 h 835479"/>
                <a:gd name="connsiteX124" fmla="*/ 5909350 w 6858000"/>
                <a:gd name="connsiteY124" fmla="*/ 636949 h 835479"/>
                <a:gd name="connsiteX125" fmla="*/ 5883755 w 6858000"/>
                <a:gd name="connsiteY125" fmla="*/ 625926 h 835479"/>
                <a:gd name="connsiteX126" fmla="*/ 5883750 w 6858000"/>
                <a:gd name="connsiteY126" fmla="*/ 625924 h 835479"/>
                <a:gd name="connsiteX127" fmla="*/ 5760872 w 6858000"/>
                <a:gd name="connsiteY127" fmla="*/ 537529 h 835479"/>
                <a:gd name="connsiteX128" fmla="*/ 5740487 w 6858000"/>
                <a:gd name="connsiteY128" fmla="*/ 528765 h 835479"/>
                <a:gd name="connsiteX129" fmla="*/ 5704482 w 6858000"/>
                <a:gd name="connsiteY129" fmla="*/ 522858 h 835479"/>
                <a:gd name="connsiteX130" fmla="*/ 5562745 w 6858000"/>
                <a:gd name="connsiteY130" fmla="*/ 451610 h 835479"/>
                <a:gd name="connsiteX131" fmla="*/ 5547577 w 6858000"/>
                <a:gd name="connsiteY131" fmla="*/ 442037 h 835479"/>
                <a:gd name="connsiteX132" fmla="*/ 5531693 w 6858000"/>
                <a:gd name="connsiteY132" fmla="*/ 452183 h 835479"/>
                <a:gd name="connsiteX133" fmla="*/ 5531691 w 6858000"/>
                <a:gd name="connsiteY133" fmla="*/ 452184 h 835479"/>
                <a:gd name="connsiteX134" fmla="*/ 5520421 w 6858000"/>
                <a:gd name="connsiteY134" fmla="*/ 460582 h 835479"/>
                <a:gd name="connsiteX135" fmla="*/ 5507667 w 6858000"/>
                <a:gd name="connsiteY135" fmla="*/ 462803 h 835479"/>
                <a:gd name="connsiteX136" fmla="*/ 5507666 w 6858000"/>
                <a:gd name="connsiteY136" fmla="*/ 462803 h 835479"/>
                <a:gd name="connsiteX137" fmla="*/ 5480636 w 6858000"/>
                <a:gd name="connsiteY137" fmla="*/ 458278 h 835479"/>
                <a:gd name="connsiteX138" fmla="*/ 5425581 w 6858000"/>
                <a:gd name="connsiteY138" fmla="*/ 446656 h 835479"/>
                <a:gd name="connsiteX139" fmla="*/ 5385383 w 6858000"/>
                <a:gd name="connsiteY139" fmla="*/ 438465 h 835479"/>
                <a:gd name="connsiteX140" fmla="*/ 5355013 w 6858000"/>
                <a:gd name="connsiteY140" fmla="*/ 433589 h 835479"/>
                <a:gd name="connsiteX141" fmla="*/ 5321350 w 6858000"/>
                <a:gd name="connsiteY141" fmla="*/ 437509 h 835479"/>
                <a:gd name="connsiteX142" fmla="*/ 5272796 w 6858000"/>
                <a:gd name="connsiteY142" fmla="*/ 462468 h 835479"/>
                <a:gd name="connsiteX143" fmla="*/ 5243613 w 6858000"/>
                <a:gd name="connsiteY143" fmla="*/ 478254 h 835479"/>
                <a:gd name="connsiteX144" fmla="*/ 5229433 w 6858000"/>
                <a:gd name="connsiteY144" fmla="*/ 485925 h 835479"/>
                <a:gd name="connsiteX145" fmla="*/ 5179067 w 6858000"/>
                <a:gd name="connsiteY145" fmla="*/ 486091 h 835479"/>
                <a:gd name="connsiteX146" fmla="*/ 5179066 w 6858000"/>
                <a:gd name="connsiteY146" fmla="*/ 486091 h 835479"/>
                <a:gd name="connsiteX147" fmla="*/ 5172089 w 6858000"/>
                <a:gd name="connsiteY147" fmla="*/ 483545 h 835479"/>
                <a:gd name="connsiteX148" fmla="*/ 5166113 w 6858000"/>
                <a:gd name="connsiteY148" fmla="*/ 482853 h 835479"/>
                <a:gd name="connsiteX149" fmla="*/ 5133224 w 6858000"/>
                <a:gd name="connsiteY149" fmla="*/ 489569 h 835479"/>
                <a:gd name="connsiteX150" fmla="*/ 5133223 w 6858000"/>
                <a:gd name="connsiteY150" fmla="*/ 489569 h 835479"/>
                <a:gd name="connsiteX151" fmla="*/ 5133219 w 6858000"/>
                <a:gd name="connsiteY151" fmla="*/ 489567 h 835479"/>
                <a:gd name="connsiteX152" fmla="*/ 5102460 w 6858000"/>
                <a:gd name="connsiteY152" fmla="*/ 482424 h 835479"/>
                <a:gd name="connsiteX153" fmla="*/ 5087443 w 6858000"/>
                <a:gd name="connsiteY153" fmla="*/ 476540 h 835479"/>
                <a:gd name="connsiteX154" fmla="*/ 5087422 w 6858000"/>
                <a:gd name="connsiteY154" fmla="*/ 476534 h 835479"/>
                <a:gd name="connsiteX155" fmla="*/ 5070584 w 6858000"/>
                <a:gd name="connsiteY155" fmla="*/ 470217 h 835479"/>
                <a:gd name="connsiteX156" fmla="*/ 5041527 w 6858000"/>
                <a:gd name="connsiteY156" fmla="*/ 463422 h 835479"/>
                <a:gd name="connsiteX157" fmla="*/ 5041520 w 6858000"/>
                <a:gd name="connsiteY157" fmla="*/ 463420 h 835479"/>
                <a:gd name="connsiteX158" fmla="*/ 4987036 w 6858000"/>
                <a:gd name="connsiteY158" fmla="*/ 436941 h 835479"/>
                <a:gd name="connsiteX159" fmla="*/ 4957452 w 6858000"/>
                <a:gd name="connsiteY159" fmla="*/ 419659 h 835479"/>
                <a:gd name="connsiteX160" fmla="*/ 4933804 w 6858000"/>
                <a:gd name="connsiteY160" fmla="*/ 412107 h 835479"/>
                <a:gd name="connsiteX161" fmla="*/ 4912168 w 6858000"/>
                <a:gd name="connsiteY161" fmla="*/ 413509 h 835479"/>
                <a:gd name="connsiteX162" fmla="*/ 4889275 w 6858000"/>
                <a:gd name="connsiteY162" fmla="*/ 415214 h 835479"/>
                <a:gd name="connsiteX163" fmla="*/ 4889274 w 6858000"/>
                <a:gd name="connsiteY163" fmla="*/ 415214 h 835479"/>
                <a:gd name="connsiteX164" fmla="*/ 4867613 w 6858000"/>
                <a:gd name="connsiteY164" fmla="*/ 410436 h 835479"/>
                <a:gd name="connsiteX165" fmla="*/ 4863342 w 6858000"/>
                <a:gd name="connsiteY165" fmla="*/ 407685 h 835479"/>
                <a:gd name="connsiteX166" fmla="*/ 4857316 w 6858000"/>
                <a:gd name="connsiteY166" fmla="*/ 405935 h 835479"/>
                <a:gd name="connsiteX167" fmla="*/ 4828915 w 6858000"/>
                <a:gd name="connsiteY167" fmla="*/ 385504 h 835479"/>
                <a:gd name="connsiteX168" fmla="*/ 4800482 w 6858000"/>
                <a:gd name="connsiteY168" fmla="*/ 370668 h 835479"/>
                <a:gd name="connsiteX169" fmla="*/ 4767764 w 6858000"/>
                <a:gd name="connsiteY169" fmla="*/ 371977 h 835479"/>
                <a:gd name="connsiteX170" fmla="*/ 4677655 w 6858000"/>
                <a:gd name="connsiteY170" fmla="*/ 381884 h 835479"/>
                <a:gd name="connsiteX171" fmla="*/ 4659174 w 6858000"/>
                <a:gd name="connsiteY171" fmla="*/ 389886 h 835479"/>
                <a:gd name="connsiteX172" fmla="*/ 4482004 w 6858000"/>
                <a:gd name="connsiteY172" fmla="*/ 449896 h 835479"/>
                <a:gd name="connsiteX173" fmla="*/ 4363890 w 6858000"/>
                <a:gd name="connsiteY173" fmla="*/ 450658 h 835479"/>
                <a:gd name="connsiteX174" fmla="*/ 4363889 w 6858000"/>
                <a:gd name="connsiteY174" fmla="*/ 450658 h 835479"/>
                <a:gd name="connsiteX175" fmla="*/ 4324644 w 6858000"/>
                <a:gd name="connsiteY175" fmla="*/ 441704 h 835479"/>
                <a:gd name="connsiteX176" fmla="*/ 4253013 w 6858000"/>
                <a:gd name="connsiteY176" fmla="*/ 401888 h 835479"/>
                <a:gd name="connsiteX177" fmla="*/ 4165382 w 6858000"/>
                <a:gd name="connsiteY177" fmla="*/ 392362 h 835479"/>
                <a:gd name="connsiteX178" fmla="*/ 4165383 w 6858000"/>
                <a:gd name="connsiteY178" fmla="*/ 392362 h 835479"/>
                <a:gd name="connsiteX179" fmla="*/ 4192387 w 6858000"/>
                <a:gd name="connsiteY179" fmla="*/ 396267 h 835479"/>
                <a:gd name="connsiteX180" fmla="*/ 4192386 w 6858000"/>
                <a:gd name="connsiteY180" fmla="*/ 396267 h 835479"/>
                <a:gd name="connsiteX181" fmla="*/ 4165382 w 6858000"/>
                <a:gd name="connsiteY181" fmla="*/ 392362 h 835479"/>
                <a:gd name="connsiteX182" fmla="*/ 3885337 w 6858000"/>
                <a:gd name="connsiteY182" fmla="*/ 379980 h 835479"/>
                <a:gd name="connsiteX183" fmla="*/ 3885338 w 6858000"/>
                <a:gd name="connsiteY183" fmla="*/ 379980 h 835479"/>
                <a:gd name="connsiteX184" fmla="*/ 3885341 w 6858000"/>
                <a:gd name="connsiteY184" fmla="*/ 379982 h 835479"/>
                <a:gd name="connsiteX185" fmla="*/ 3962157 w 6858000"/>
                <a:gd name="connsiteY185" fmla="*/ 411865 h 835479"/>
                <a:gd name="connsiteX186" fmla="*/ 3962159 w 6858000"/>
                <a:gd name="connsiteY186" fmla="*/ 411865 h 835479"/>
                <a:gd name="connsiteX187" fmla="*/ 4043837 w 6858000"/>
                <a:gd name="connsiteY187" fmla="*/ 396173 h 835479"/>
                <a:gd name="connsiteX188" fmla="*/ 4043838 w 6858000"/>
                <a:gd name="connsiteY188" fmla="*/ 396172 h 835479"/>
                <a:gd name="connsiteX189" fmla="*/ 4103824 w 6858000"/>
                <a:gd name="connsiteY189" fmla="*/ 381051 h 835479"/>
                <a:gd name="connsiteX190" fmla="*/ 4103825 w 6858000"/>
                <a:gd name="connsiteY190" fmla="*/ 381051 h 835479"/>
                <a:gd name="connsiteX191" fmla="*/ 4134255 w 6858000"/>
                <a:gd name="connsiteY191" fmla="*/ 383018 h 835479"/>
                <a:gd name="connsiteX192" fmla="*/ 4165381 w 6858000"/>
                <a:gd name="connsiteY192" fmla="*/ 392362 h 835479"/>
                <a:gd name="connsiteX193" fmla="*/ 4103825 w 6858000"/>
                <a:gd name="connsiteY193" fmla="*/ 381051 h 835479"/>
                <a:gd name="connsiteX194" fmla="*/ 4043839 w 6858000"/>
                <a:gd name="connsiteY194" fmla="*/ 396172 h 835479"/>
                <a:gd name="connsiteX195" fmla="*/ 4043837 w 6858000"/>
                <a:gd name="connsiteY195" fmla="*/ 396173 h 835479"/>
                <a:gd name="connsiteX196" fmla="*/ 4002409 w 6858000"/>
                <a:gd name="connsiteY196" fmla="*/ 409475 h 835479"/>
                <a:gd name="connsiteX197" fmla="*/ 3962159 w 6858000"/>
                <a:gd name="connsiteY197" fmla="*/ 411865 h 835479"/>
                <a:gd name="connsiteX198" fmla="*/ 3962158 w 6858000"/>
                <a:gd name="connsiteY198" fmla="*/ 411865 h 835479"/>
                <a:gd name="connsiteX199" fmla="*/ 3962157 w 6858000"/>
                <a:gd name="connsiteY199" fmla="*/ 411865 h 835479"/>
                <a:gd name="connsiteX200" fmla="*/ 3923124 w 6858000"/>
                <a:gd name="connsiteY200" fmla="*/ 402361 h 835479"/>
                <a:gd name="connsiteX201" fmla="*/ 3885341 w 6858000"/>
                <a:gd name="connsiteY201" fmla="*/ 379982 h 835479"/>
                <a:gd name="connsiteX202" fmla="*/ 3669899 w 6858000"/>
                <a:gd name="connsiteY202" fmla="*/ 394577 h 835479"/>
                <a:gd name="connsiteX203" fmla="*/ 3680163 w 6858000"/>
                <a:gd name="connsiteY203" fmla="*/ 397173 h 835479"/>
                <a:gd name="connsiteX204" fmla="*/ 3734836 w 6858000"/>
                <a:gd name="connsiteY204" fmla="*/ 393125 h 835479"/>
                <a:gd name="connsiteX205" fmla="*/ 3734837 w 6858000"/>
                <a:gd name="connsiteY205" fmla="*/ 393125 h 835479"/>
                <a:gd name="connsiteX206" fmla="*/ 3754652 w 6858000"/>
                <a:gd name="connsiteY206" fmla="*/ 393507 h 835479"/>
                <a:gd name="connsiteX207" fmla="*/ 3789775 w 6858000"/>
                <a:gd name="connsiteY207" fmla="*/ 399864 h 835479"/>
                <a:gd name="connsiteX208" fmla="*/ 3822471 w 6858000"/>
                <a:gd name="connsiteY208" fmla="*/ 384932 h 835479"/>
                <a:gd name="connsiteX209" fmla="*/ 3852618 w 6858000"/>
                <a:gd name="connsiteY209" fmla="*/ 370597 h 835479"/>
                <a:gd name="connsiteX210" fmla="*/ 3852619 w 6858000"/>
                <a:gd name="connsiteY210" fmla="*/ 370597 h 835479"/>
                <a:gd name="connsiteX211" fmla="*/ 3868763 w 6858000"/>
                <a:gd name="connsiteY211" fmla="*/ 371377 h 835479"/>
                <a:gd name="connsiteX212" fmla="*/ 3885336 w 6858000"/>
                <a:gd name="connsiteY212" fmla="*/ 379980 h 835479"/>
                <a:gd name="connsiteX213" fmla="*/ 3852619 w 6858000"/>
                <a:gd name="connsiteY213" fmla="*/ 370597 h 835479"/>
                <a:gd name="connsiteX214" fmla="*/ 3822472 w 6858000"/>
                <a:gd name="connsiteY214" fmla="*/ 384932 h 835479"/>
                <a:gd name="connsiteX215" fmla="*/ 3789776 w 6858000"/>
                <a:gd name="connsiteY215" fmla="*/ 399864 h 835479"/>
                <a:gd name="connsiteX216" fmla="*/ 3789775 w 6858000"/>
                <a:gd name="connsiteY216" fmla="*/ 399864 h 835479"/>
                <a:gd name="connsiteX217" fmla="*/ 3754651 w 6858000"/>
                <a:gd name="connsiteY217" fmla="*/ 393507 h 835479"/>
                <a:gd name="connsiteX218" fmla="*/ 3734837 w 6858000"/>
                <a:gd name="connsiteY218" fmla="*/ 393125 h 835479"/>
                <a:gd name="connsiteX219" fmla="*/ 3680163 w 6858000"/>
                <a:gd name="connsiteY219" fmla="*/ 397173 h 835479"/>
                <a:gd name="connsiteX220" fmla="*/ 3680162 w 6858000"/>
                <a:gd name="connsiteY220" fmla="*/ 397173 h 835479"/>
                <a:gd name="connsiteX221" fmla="*/ 2836171 w 6858000"/>
                <a:gd name="connsiteY221" fmla="*/ 465063 h 835479"/>
                <a:gd name="connsiteX222" fmla="*/ 2848792 w 6858000"/>
                <a:gd name="connsiteY222" fmla="*/ 456372 h 835479"/>
                <a:gd name="connsiteX223" fmla="*/ 2897784 w 6858000"/>
                <a:gd name="connsiteY223" fmla="*/ 440769 h 835479"/>
                <a:gd name="connsiteX224" fmla="*/ 2903549 w 6858000"/>
                <a:gd name="connsiteY224" fmla="*/ 439740 h 835479"/>
                <a:gd name="connsiteX225" fmla="*/ 2914327 w 6858000"/>
                <a:gd name="connsiteY225" fmla="*/ 436466 h 835479"/>
                <a:gd name="connsiteX226" fmla="*/ 2947858 w 6858000"/>
                <a:gd name="connsiteY226" fmla="*/ 431835 h 835479"/>
                <a:gd name="connsiteX227" fmla="*/ 2947861 w 6858000"/>
                <a:gd name="connsiteY227" fmla="*/ 431834 h 835479"/>
                <a:gd name="connsiteX228" fmla="*/ 2947862 w 6858000"/>
                <a:gd name="connsiteY228" fmla="*/ 431834 h 835479"/>
                <a:gd name="connsiteX229" fmla="*/ 2982148 w 6858000"/>
                <a:gd name="connsiteY229" fmla="*/ 435418 h 835479"/>
                <a:gd name="connsiteX230" fmla="*/ 3077401 w 6858000"/>
                <a:gd name="connsiteY230" fmla="*/ 447111 h 835479"/>
                <a:gd name="connsiteX231" fmla="*/ 3172653 w 6858000"/>
                <a:gd name="connsiteY231" fmla="*/ 434656 h 835479"/>
                <a:gd name="connsiteX232" fmla="*/ 3489466 w 6858000"/>
                <a:gd name="connsiteY232" fmla="*/ 387029 h 835479"/>
                <a:gd name="connsiteX233" fmla="*/ 3544712 w 6858000"/>
                <a:gd name="connsiteY233" fmla="*/ 364930 h 835479"/>
                <a:gd name="connsiteX234" fmla="*/ 3574407 w 6858000"/>
                <a:gd name="connsiteY234" fmla="*/ 347308 h 835479"/>
                <a:gd name="connsiteX235" fmla="*/ 3574408 w 6858000"/>
                <a:gd name="connsiteY235" fmla="*/ 347308 h 835479"/>
                <a:gd name="connsiteX236" fmla="*/ 3606817 w 6858000"/>
                <a:gd name="connsiteY236" fmla="*/ 359406 h 835479"/>
                <a:gd name="connsiteX237" fmla="*/ 3630632 w 6858000"/>
                <a:gd name="connsiteY237" fmla="*/ 372932 h 835479"/>
                <a:gd name="connsiteX238" fmla="*/ 3651953 w 6858000"/>
                <a:gd name="connsiteY238" fmla="*/ 388826 h 835479"/>
                <a:gd name="connsiteX239" fmla="*/ 3630631 w 6858000"/>
                <a:gd name="connsiteY239" fmla="*/ 372932 h 835479"/>
                <a:gd name="connsiteX240" fmla="*/ 3606816 w 6858000"/>
                <a:gd name="connsiteY240" fmla="*/ 359406 h 835479"/>
                <a:gd name="connsiteX241" fmla="*/ 3587173 w 6858000"/>
                <a:gd name="connsiteY241" fmla="*/ 349660 h 835479"/>
                <a:gd name="connsiteX242" fmla="*/ 3574407 w 6858000"/>
                <a:gd name="connsiteY242" fmla="*/ 347308 h 835479"/>
                <a:gd name="connsiteX243" fmla="*/ 3562320 w 6858000"/>
                <a:gd name="connsiteY243" fmla="*/ 352387 h 835479"/>
                <a:gd name="connsiteX244" fmla="*/ 3544713 w 6858000"/>
                <a:gd name="connsiteY244" fmla="*/ 364930 h 835479"/>
                <a:gd name="connsiteX245" fmla="*/ 3489467 w 6858000"/>
                <a:gd name="connsiteY245" fmla="*/ 387029 h 835479"/>
                <a:gd name="connsiteX246" fmla="*/ 3172654 w 6858000"/>
                <a:gd name="connsiteY246" fmla="*/ 434656 h 835479"/>
                <a:gd name="connsiteX247" fmla="*/ 3077401 w 6858000"/>
                <a:gd name="connsiteY247" fmla="*/ 447111 h 835479"/>
                <a:gd name="connsiteX248" fmla="*/ 3077400 w 6858000"/>
                <a:gd name="connsiteY248" fmla="*/ 447111 h 835479"/>
                <a:gd name="connsiteX249" fmla="*/ 2982147 w 6858000"/>
                <a:gd name="connsiteY249" fmla="*/ 435418 h 835479"/>
                <a:gd name="connsiteX250" fmla="*/ 2947862 w 6858000"/>
                <a:gd name="connsiteY250" fmla="*/ 431834 h 835479"/>
                <a:gd name="connsiteX251" fmla="*/ 2947858 w 6858000"/>
                <a:gd name="connsiteY251" fmla="*/ 431835 h 835479"/>
                <a:gd name="connsiteX252" fmla="*/ 2903549 w 6858000"/>
                <a:gd name="connsiteY252" fmla="*/ 439740 h 835479"/>
                <a:gd name="connsiteX253" fmla="*/ 2848793 w 6858000"/>
                <a:gd name="connsiteY253" fmla="*/ 456372 h 835479"/>
                <a:gd name="connsiteX254" fmla="*/ 2836172 w 6858000"/>
                <a:gd name="connsiteY254" fmla="*/ 465063 h 835479"/>
                <a:gd name="connsiteX255" fmla="*/ 1268757 w 6858000"/>
                <a:gd name="connsiteY255" fmla="*/ 18376 h 835479"/>
                <a:gd name="connsiteX256" fmla="*/ 1286069 w 6858000"/>
                <a:gd name="connsiteY256" fmla="*/ 23543 h 835479"/>
                <a:gd name="connsiteX257" fmla="*/ 1350627 w 6858000"/>
                <a:gd name="connsiteY257" fmla="*/ 45880 h 835479"/>
                <a:gd name="connsiteX258" fmla="*/ 1413839 w 6858000"/>
                <a:gd name="connsiteY258" fmla="*/ 40286 h 835479"/>
                <a:gd name="connsiteX259" fmla="*/ 1350626 w 6858000"/>
                <a:gd name="connsiteY259" fmla="*/ 45881 h 835479"/>
                <a:gd name="connsiteX260" fmla="*/ 1286068 w 6858000"/>
                <a:gd name="connsiteY260" fmla="*/ 23543 h 835479"/>
                <a:gd name="connsiteX261" fmla="*/ 313532 w 6858000"/>
                <a:gd name="connsiteY261" fmla="*/ 14019 h 835479"/>
                <a:gd name="connsiteX262" fmla="*/ 313533 w 6858000"/>
                <a:gd name="connsiteY262" fmla="*/ 14018 h 835479"/>
                <a:gd name="connsiteX263" fmla="*/ 338870 w 6858000"/>
                <a:gd name="connsiteY263" fmla="*/ 13446 h 835479"/>
                <a:gd name="connsiteX264" fmla="*/ 338902 w 6858000"/>
                <a:gd name="connsiteY264" fmla="*/ 13453 h 835479"/>
                <a:gd name="connsiteX265" fmla="*/ 395639 w 6858000"/>
                <a:gd name="connsiteY265" fmla="*/ 23353 h 835479"/>
                <a:gd name="connsiteX266" fmla="*/ 367327 w 6858000"/>
                <a:gd name="connsiteY266" fmla="*/ 19543 h 835479"/>
                <a:gd name="connsiteX267" fmla="*/ 338902 w 6858000"/>
                <a:gd name="connsiteY267" fmla="*/ 13453 h 835479"/>
                <a:gd name="connsiteX268" fmla="*/ 338869 w 6858000"/>
                <a:gd name="connsiteY268" fmla="*/ 13447 h 835479"/>
                <a:gd name="connsiteX269" fmla="*/ 324057 w 6858000"/>
                <a:gd name="connsiteY269" fmla="*/ 11661 h 835479"/>
                <a:gd name="connsiteX270" fmla="*/ 281567 w 6858000"/>
                <a:gd name="connsiteY270" fmla="*/ 36346 h 835479"/>
                <a:gd name="connsiteX271" fmla="*/ 295414 w 6858000"/>
                <a:gd name="connsiteY271" fmla="*/ 31451 h 835479"/>
                <a:gd name="connsiteX272" fmla="*/ 295414 w 6858000"/>
                <a:gd name="connsiteY272" fmla="*/ 31452 h 835479"/>
                <a:gd name="connsiteX273" fmla="*/ 24485 w 6858000"/>
                <a:gd name="connsiteY273" fmla="*/ 23026 h 835479"/>
                <a:gd name="connsiteX274" fmla="*/ 74128 w 6858000"/>
                <a:gd name="connsiteY274" fmla="*/ 20763 h 835479"/>
                <a:gd name="connsiteX275" fmla="*/ 125860 w 6858000"/>
                <a:gd name="connsiteY275" fmla="*/ 26687 h 835479"/>
                <a:gd name="connsiteX276" fmla="*/ 153386 w 6858000"/>
                <a:gd name="connsiteY276" fmla="*/ 31082 h 835479"/>
                <a:gd name="connsiteX277" fmla="*/ 228943 w 6858000"/>
                <a:gd name="connsiteY277" fmla="*/ 39355 h 835479"/>
                <a:gd name="connsiteX278" fmla="*/ 177270 w 6858000"/>
                <a:gd name="connsiteY278" fmla="*/ 34896 h 835479"/>
                <a:gd name="connsiteX279" fmla="*/ 153386 w 6858000"/>
                <a:gd name="connsiteY279" fmla="*/ 31082 h 835479"/>
                <a:gd name="connsiteX280" fmla="*/ 151568 w 6858000"/>
                <a:gd name="connsiteY280" fmla="*/ 30883 h 835479"/>
                <a:gd name="connsiteX281" fmla="*/ 74128 w 6858000"/>
                <a:gd name="connsiteY281" fmla="*/ 20764 h 835479"/>
                <a:gd name="connsiteX282" fmla="*/ 0 w 6858000"/>
                <a:gd name="connsiteY282" fmla="*/ 29969 h 835479"/>
                <a:gd name="connsiteX283" fmla="*/ 0 w 6858000"/>
                <a:gd name="connsiteY283" fmla="*/ 494077 h 835479"/>
                <a:gd name="connsiteX284" fmla="*/ 2816 w 6858000"/>
                <a:gd name="connsiteY284" fmla="*/ 492950 h 835479"/>
                <a:gd name="connsiteX285" fmla="*/ 63586 w 6858000"/>
                <a:gd name="connsiteY285" fmla="*/ 478851 h 835479"/>
                <a:gd name="connsiteX286" fmla="*/ 176938 w 6858000"/>
                <a:gd name="connsiteY286" fmla="*/ 464945 h 835479"/>
                <a:gd name="connsiteX287" fmla="*/ 200181 w 6858000"/>
                <a:gd name="connsiteY287" fmla="*/ 456943 h 835479"/>
                <a:gd name="connsiteX288" fmla="*/ 340773 w 6858000"/>
                <a:gd name="connsiteY288" fmla="*/ 419031 h 835479"/>
                <a:gd name="connsiteX289" fmla="*/ 453363 w 6858000"/>
                <a:gd name="connsiteY289" fmla="*/ 419796 h 835479"/>
                <a:gd name="connsiteX290" fmla="*/ 462125 w 6858000"/>
                <a:gd name="connsiteY290" fmla="*/ 421510 h 835479"/>
                <a:gd name="connsiteX291" fmla="*/ 505181 w 6858000"/>
                <a:gd name="connsiteY291" fmla="*/ 434082 h 835479"/>
                <a:gd name="connsiteX292" fmla="*/ 571859 w 6858000"/>
                <a:gd name="connsiteY292" fmla="*/ 430654 h 835479"/>
                <a:gd name="connsiteX293" fmla="*/ 617771 w 6858000"/>
                <a:gd name="connsiteY293" fmla="*/ 413317 h 835479"/>
                <a:gd name="connsiteX294" fmla="*/ 674922 w 6858000"/>
                <a:gd name="connsiteY294" fmla="*/ 412555 h 835479"/>
                <a:gd name="connsiteX295" fmla="*/ 740267 w 6858000"/>
                <a:gd name="connsiteY295" fmla="*/ 423414 h 835479"/>
                <a:gd name="connsiteX296" fmla="*/ 769604 w 6858000"/>
                <a:gd name="connsiteY296" fmla="*/ 425700 h 835479"/>
                <a:gd name="connsiteX297" fmla="*/ 850188 w 6858000"/>
                <a:gd name="connsiteY297" fmla="*/ 448180 h 835479"/>
                <a:gd name="connsiteX298" fmla="*/ 898197 w 6858000"/>
                <a:gd name="connsiteY298" fmla="*/ 442656 h 835479"/>
                <a:gd name="connsiteX299" fmla="*/ 945443 w 6858000"/>
                <a:gd name="connsiteY299" fmla="*/ 427796 h 835479"/>
                <a:gd name="connsiteX300" fmla="*/ 975732 w 6858000"/>
                <a:gd name="connsiteY300" fmla="*/ 413507 h 835479"/>
                <a:gd name="connsiteX301" fmla="*/ 1036886 w 6858000"/>
                <a:gd name="connsiteY301" fmla="*/ 403411 h 835479"/>
                <a:gd name="connsiteX302" fmla="*/ 1048124 w 6858000"/>
                <a:gd name="connsiteY302" fmla="*/ 404935 h 835479"/>
                <a:gd name="connsiteX303" fmla="*/ 1230632 w 6858000"/>
                <a:gd name="connsiteY303" fmla="*/ 417509 h 835479"/>
                <a:gd name="connsiteX304" fmla="*/ 1303023 w 6858000"/>
                <a:gd name="connsiteY304" fmla="*/ 437702 h 835479"/>
                <a:gd name="connsiteX305" fmla="*/ 1318455 w 6858000"/>
                <a:gd name="connsiteY305" fmla="*/ 440178 h 835479"/>
                <a:gd name="connsiteX306" fmla="*/ 1472574 w 6858000"/>
                <a:gd name="connsiteY306" fmla="*/ 462849 h 835479"/>
                <a:gd name="connsiteX307" fmla="*/ 1489719 w 6858000"/>
                <a:gd name="connsiteY307" fmla="*/ 463801 h 835479"/>
                <a:gd name="connsiteX308" fmla="*/ 1537536 w 6858000"/>
                <a:gd name="connsiteY308" fmla="*/ 459801 h 835479"/>
                <a:gd name="connsiteX309" fmla="*/ 1650316 w 6858000"/>
                <a:gd name="connsiteY309" fmla="*/ 500950 h 835479"/>
                <a:gd name="connsiteX310" fmla="*/ 1763286 w 6858000"/>
                <a:gd name="connsiteY310" fmla="*/ 515049 h 835479"/>
                <a:gd name="connsiteX311" fmla="*/ 1825392 w 6858000"/>
                <a:gd name="connsiteY311" fmla="*/ 514857 h 835479"/>
                <a:gd name="connsiteX312" fmla="*/ 1869779 w 6858000"/>
                <a:gd name="connsiteY312" fmla="*/ 524955 h 835479"/>
                <a:gd name="connsiteX313" fmla="*/ 1978939 w 6858000"/>
                <a:gd name="connsiteY313" fmla="*/ 555626 h 835479"/>
                <a:gd name="connsiteX314" fmla="*/ 2030377 w 6858000"/>
                <a:gd name="connsiteY314" fmla="*/ 560388 h 835479"/>
                <a:gd name="connsiteX315" fmla="*/ 2085053 w 6858000"/>
                <a:gd name="connsiteY315" fmla="*/ 570677 h 835479"/>
                <a:gd name="connsiteX316" fmla="*/ 2220311 w 6858000"/>
                <a:gd name="connsiteY316" fmla="*/ 616778 h 835479"/>
                <a:gd name="connsiteX317" fmla="*/ 2330805 w 6858000"/>
                <a:gd name="connsiteY317" fmla="*/ 614112 h 835479"/>
                <a:gd name="connsiteX318" fmla="*/ 2401291 w 6858000"/>
                <a:gd name="connsiteY318" fmla="*/ 614682 h 835479"/>
                <a:gd name="connsiteX319" fmla="*/ 2485306 w 6858000"/>
                <a:gd name="connsiteY319" fmla="*/ 629923 h 835479"/>
                <a:gd name="connsiteX320" fmla="*/ 2554078 w 6858000"/>
                <a:gd name="connsiteY320" fmla="*/ 652213 h 835479"/>
                <a:gd name="connsiteX321" fmla="*/ 2649142 w 6858000"/>
                <a:gd name="connsiteY321" fmla="*/ 669930 h 835479"/>
                <a:gd name="connsiteX322" fmla="*/ 2743825 w 6858000"/>
                <a:gd name="connsiteY322" fmla="*/ 704031 h 835479"/>
                <a:gd name="connsiteX323" fmla="*/ 2809929 w 6858000"/>
                <a:gd name="connsiteY323" fmla="*/ 730130 h 835479"/>
                <a:gd name="connsiteX324" fmla="*/ 2901942 w 6858000"/>
                <a:gd name="connsiteY324" fmla="*/ 753181 h 835479"/>
                <a:gd name="connsiteX325" fmla="*/ 3042727 w 6858000"/>
                <a:gd name="connsiteY325" fmla="*/ 769373 h 835479"/>
                <a:gd name="connsiteX326" fmla="*/ 3107499 w 6858000"/>
                <a:gd name="connsiteY326" fmla="*/ 771089 h 835479"/>
                <a:gd name="connsiteX327" fmla="*/ 3209992 w 6858000"/>
                <a:gd name="connsiteY327" fmla="*/ 808998 h 835479"/>
                <a:gd name="connsiteX328" fmla="*/ 3253808 w 6858000"/>
                <a:gd name="connsiteY328" fmla="*/ 827287 h 835479"/>
                <a:gd name="connsiteX329" fmla="*/ 3293243 w 6858000"/>
                <a:gd name="connsiteY329" fmla="*/ 812047 h 835479"/>
                <a:gd name="connsiteX330" fmla="*/ 3318770 w 6858000"/>
                <a:gd name="connsiteY330" fmla="*/ 794520 h 835479"/>
                <a:gd name="connsiteX331" fmla="*/ 3399545 w 6858000"/>
                <a:gd name="connsiteY331" fmla="*/ 809381 h 835479"/>
                <a:gd name="connsiteX332" fmla="*/ 3485274 w 6858000"/>
                <a:gd name="connsiteY332" fmla="*/ 825001 h 835479"/>
                <a:gd name="connsiteX333" fmla="*/ 3546616 w 6858000"/>
                <a:gd name="connsiteY333" fmla="*/ 835479 h 835479"/>
                <a:gd name="connsiteX334" fmla="*/ 3623200 w 6858000"/>
                <a:gd name="connsiteY334" fmla="*/ 827097 h 835479"/>
                <a:gd name="connsiteX335" fmla="*/ 3683590 w 6858000"/>
                <a:gd name="connsiteY335" fmla="*/ 823669 h 835479"/>
                <a:gd name="connsiteX336" fmla="*/ 3732360 w 6858000"/>
                <a:gd name="connsiteY336" fmla="*/ 813953 h 835479"/>
                <a:gd name="connsiteX337" fmla="*/ 3749505 w 6858000"/>
                <a:gd name="connsiteY337" fmla="*/ 808236 h 835479"/>
                <a:gd name="connsiteX338" fmla="*/ 3885337 w 6858000"/>
                <a:gd name="connsiteY338" fmla="*/ 763659 h 835479"/>
                <a:gd name="connsiteX339" fmla="*/ 4030502 w 6858000"/>
                <a:gd name="connsiteY339" fmla="*/ 728034 h 835479"/>
                <a:gd name="connsiteX340" fmla="*/ 4124613 w 6858000"/>
                <a:gd name="connsiteY340" fmla="*/ 750515 h 835479"/>
                <a:gd name="connsiteX341" fmla="*/ 4159666 w 6858000"/>
                <a:gd name="connsiteY341" fmla="*/ 750133 h 835479"/>
                <a:gd name="connsiteX342" fmla="*/ 4320836 w 6858000"/>
                <a:gd name="connsiteY342" fmla="*/ 755277 h 835479"/>
                <a:gd name="connsiteX343" fmla="*/ 4349221 w 6858000"/>
                <a:gd name="connsiteY343" fmla="*/ 760801 h 835479"/>
                <a:gd name="connsiteX344" fmla="*/ 4502578 w 6858000"/>
                <a:gd name="connsiteY344" fmla="*/ 738130 h 835479"/>
                <a:gd name="connsiteX345" fmla="*/ 4558206 w 6858000"/>
                <a:gd name="connsiteY345" fmla="*/ 734320 h 835479"/>
                <a:gd name="connsiteX346" fmla="*/ 4609451 w 6858000"/>
                <a:gd name="connsiteY346" fmla="*/ 728034 h 835479"/>
                <a:gd name="connsiteX347" fmla="*/ 4681082 w 6858000"/>
                <a:gd name="connsiteY347" fmla="*/ 726510 h 835479"/>
                <a:gd name="connsiteX348" fmla="*/ 4755380 w 6858000"/>
                <a:gd name="connsiteY348" fmla="*/ 729368 h 835479"/>
                <a:gd name="connsiteX349" fmla="*/ 4838249 w 6858000"/>
                <a:gd name="connsiteY349" fmla="*/ 728796 h 835479"/>
                <a:gd name="connsiteX350" fmla="*/ 4871018 w 6858000"/>
                <a:gd name="connsiteY350" fmla="*/ 723844 h 835479"/>
                <a:gd name="connsiteX351" fmla="*/ 4959601 w 6858000"/>
                <a:gd name="connsiteY351" fmla="*/ 727272 h 835479"/>
                <a:gd name="connsiteX352" fmla="*/ 5006085 w 6858000"/>
                <a:gd name="connsiteY352" fmla="*/ 721558 h 835479"/>
                <a:gd name="connsiteX353" fmla="*/ 5082669 w 6858000"/>
                <a:gd name="connsiteY353" fmla="*/ 720414 h 835479"/>
                <a:gd name="connsiteX354" fmla="*/ 5107626 w 6858000"/>
                <a:gd name="connsiteY354" fmla="*/ 719079 h 835479"/>
                <a:gd name="connsiteX355" fmla="*/ 5129915 w 6858000"/>
                <a:gd name="connsiteY355" fmla="*/ 718317 h 835479"/>
                <a:gd name="connsiteX356" fmla="*/ 5206307 w 6858000"/>
                <a:gd name="connsiteY356" fmla="*/ 733940 h 835479"/>
                <a:gd name="connsiteX357" fmla="*/ 5274128 w 6858000"/>
                <a:gd name="connsiteY357" fmla="*/ 734892 h 835479"/>
                <a:gd name="connsiteX358" fmla="*/ 5393004 w 6858000"/>
                <a:gd name="connsiteY358" fmla="*/ 747466 h 835479"/>
                <a:gd name="connsiteX359" fmla="*/ 5419294 w 6858000"/>
                <a:gd name="connsiteY359" fmla="*/ 743084 h 835479"/>
                <a:gd name="connsiteX360" fmla="*/ 5501593 w 6858000"/>
                <a:gd name="connsiteY360" fmla="*/ 741370 h 835479"/>
                <a:gd name="connsiteX361" fmla="*/ 5548459 w 6858000"/>
                <a:gd name="connsiteY361" fmla="*/ 740036 h 835479"/>
                <a:gd name="connsiteX362" fmla="*/ 5606371 w 6858000"/>
                <a:gd name="connsiteY362" fmla="*/ 749180 h 835479"/>
                <a:gd name="connsiteX363" fmla="*/ 5706958 w 6858000"/>
                <a:gd name="connsiteY363" fmla="*/ 768611 h 835479"/>
                <a:gd name="connsiteX364" fmla="*/ 5733439 w 6858000"/>
                <a:gd name="connsiteY364" fmla="*/ 771659 h 835479"/>
                <a:gd name="connsiteX365" fmla="*/ 5781829 w 6858000"/>
                <a:gd name="connsiteY365" fmla="*/ 780996 h 835479"/>
                <a:gd name="connsiteX366" fmla="*/ 5790591 w 6858000"/>
                <a:gd name="connsiteY366" fmla="*/ 782710 h 835479"/>
                <a:gd name="connsiteX367" fmla="*/ 5864317 w 6858000"/>
                <a:gd name="connsiteY367" fmla="*/ 806332 h 835479"/>
                <a:gd name="connsiteX368" fmla="*/ 5902609 w 6858000"/>
                <a:gd name="connsiteY368" fmla="*/ 808236 h 835479"/>
                <a:gd name="connsiteX369" fmla="*/ 6012722 w 6858000"/>
                <a:gd name="connsiteY369" fmla="*/ 808428 h 835479"/>
                <a:gd name="connsiteX370" fmla="*/ 6059396 w 6858000"/>
                <a:gd name="connsiteY370" fmla="*/ 804808 h 835479"/>
                <a:gd name="connsiteX371" fmla="*/ 6171604 w 6858000"/>
                <a:gd name="connsiteY371" fmla="*/ 790902 h 835479"/>
                <a:gd name="connsiteX372" fmla="*/ 6242092 w 6858000"/>
                <a:gd name="connsiteY372" fmla="*/ 784044 h 835479"/>
                <a:gd name="connsiteX373" fmla="*/ 6323057 w 6858000"/>
                <a:gd name="connsiteY373" fmla="*/ 773183 h 835479"/>
                <a:gd name="connsiteX374" fmla="*/ 6415832 w 6858000"/>
                <a:gd name="connsiteY374" fmla="*/ 766325 h 835479"/>
                <a:gd name="connsiteX375" fmla="*/ 6584811 w 6858000"/>
                <a:gd name="connsiteY375" fmla="*/ 745560 h 835479"/>
                <a:gd name="connsiteX376" fmla="*/ 6748457 w 6858000"/>
                <a:gd name="connsiteY376" fmla="*/ 724034 h 835479"/>
                <a:gd name="connsiteX377" fmla="*/ 6815515 w 6858000"/>
                <a:gd name="connsiteY377" fmla="*/ 704983 h 835479"/>
                <a:gd name="connsiteX378" fmla="*/ 6858000 w 6858000"/>
                <a:gd name="connsiteY378" fmla="*/ 695283 h 835479"/>
                <a:gd name="connsiteX379" fmla="*/ 6858000 w 6858000"/>
                <a:gd name="connsiteY379" fmla="*/ 456 h 835479"/>
                <a:gd name="connsiteX380" fmla="*/ 1687322 w 6858000"/>
                <a:gd name="connsiteY380" fmla="*/ 456 h 835479"/>
                <a:gd name="connsiteX381" fmla="*/ 1697753 w 6858000"/>
                <a:gd name="connsiteY381" fmla="*/ 10970 h 835479"/>
                <a:gd name="connsiteX382" fmla="*/ 1733188 w 6858000"/>
                <a:gd name="connsiteY382" fmla="*/ 33639 h 835479"/>
                <a:gd name="connsiteX383" fmla="*/ 1833775 w 6858000"/>
                <a:gd name="connsiteY383" fmla="*/ 75360 h 835479"/>
                <a:gd name="connsiteX384" fmla="*/ 1842158 w 6858000"/>
                <a:gd name="connsiteY384" fmla="*/ 82981 h 835479"/>
                <a:gd name="connsiteX385" fmla="*/ 1916454 w 6858000"/>
                <a:gd name="connsiteY385" fmla="*/ 173472 h 835479"/>
                <a:gd name="connsiteX386" fmla="*/ 1933219 w 6858000"/>
                <a:gd name="connsiteY386" fmla="*/ 188902 h 835479"/>
                <a:gd name="connsiteX387" fmla="*/ 1953413 w 6858000"/>
                <a:gd name="connsiteY387" fmla="*/ 212907 h 835479"/>
                <a:gd name="connsiteX388" fmla="*/ 2016469 w 6858000"/>
                <a:gd name="connsiteY388" fmla="*/ 259390 h 835479"/>
                <a:gd name="connsiteX389" fmla="*/ 2094578 w 6858000"/>
                <a:gd name="connsiteY389" fmla="*/ 274249 h 835479"/>
                <a:gd name="connsiteX390" fmla="*/ 2188879 w 6858000"/>
                <a:gd name="connsiteY390" fmla="*/ 296920 h 835479"/>
                <a:gd name="connsiteX391" fmla="*/ 2228314 w 6858000"/>
                <a:gd name="connsiteY391" fmla="*/ 312160 h 835479"/>
                <a:gd name="connsiteX392" fmla="*/ 2334044 w 6858000"/>
                <a:gd name="connsiteY392" fmla="*/ 341117 h 835479"/>
                <a:gd name="connsiteX393" fmla="*/ 2409485 w 6858000"/>
                <a:gd name="connsiteY393" fmla="*/ 365502 h 835479"/>
                <a:gd name="connsiteX394" fmla="*/ 2409487 w 6858000"/>
                <a:gd name="connsiteY394" fmla="*/ 365504 h 835479"/>
                <a:gd name="connsiteX395" fmla="*/ 2463015 w 6858000"/>
                <a:gd name="connsiteY395" fmla="*/ 388434 h 835479"/>
                <a:gd name="connsiteX396" fmla="*/ 2463017 w 6858000"/>
                <a:gd name="connsiteY396" fmla="*/ 388434 h 835479"/>
                <a:gd name="connsiteX397" fmla="*/ 2518262 w 6858000"/>
                <a:gd name="connsiteY397" fmla="*/ 379792 h 835479"/>
                <a:gd name="connsiteX398" fmla="*/ 2518263 w 6858000"/>
                <a:gd name="connsiteY398" fmla="*/ 379791 h 835479"/>
                <a:gd name="connsiteX399" fmla="*/ 2545005 w 6858000"/>
                <a:gd name="connsiteY399" fmla="*/ 376147 h 835479"/>
                <a:gd name="connsiteX400" fmla="*/ 2545006 w 6858000"/>
                <a:gd name="connsiteY400" fmla="*/ 376147 h 835479"/>
                <a:gd name="connsiteX401" fmla="*/ 2571034 w 6858000"/>
                <a:gd name="connsiteY401" fmla="*/ 380361 h 835479"/>
                <a:gd name="connsiteX402" fmla="*/ 2668001 w 6858000"/>
                <a:gd name="connsiteY402" fmla="*/ 453514 h 835479"/>
                <a:gd name="connsiteX403" fmla="*/ 2745348 w 6858000"/>
                <a:gd name="connsiteY403" fmla="*/ 501904 h 835479"/>
                <a:gd name="connsiteX404" fmla="*/ 2745351 w 6858000"/>
                <a:gd name="connsiteY404" fmla="*/ 501906 h 835479"/>
                <a:gd name="connsiteX405" fmla="*/ 2778005 w 6858000"/>
                <a:gd name="connsiteY405" fmla="*/ 507825 h 835479"/>
                <a:gd name="connsiteX406" fmla="*/ 2785439 w 6858000"/>
                <a:gd name="connsiteY406" fmla="*/ 507405 h 835479"/>
                <a:gd name="connsiteX407" fmla="*/ 2811779 w 6858000"/>
                <a:gd name="connsiteY407" fmla="*/ 497326 h 835479"/>
                <a:gd name="connsiteX408" fmla="*/ 2811786 w 6858000"/>
                <a:gd name="connsiteY408" fmla="*/ 497322 h 835479"/>
                <a:gd name="connsiteX409" fmla="*/ 2811786 w 6858000"/>
                <a:gd name="connsiteY409" fmla="*/ 497323 h 835479"/>
                <a:gd name="connsiteX410" fmla="*/ 2811779 w 6858000"/>
                <a:gd name="connsiteY410" fmla="*/ 497326 h 835479"/>
                <a:gd name="connsiteX411" fmla="*/ 2793022 w 6858000"/>
                <a:gd name="connsiteY411" fmla="*/ 506976 h 835479"/>
                <a:gd name="connsiteX412" fmla="*/ 2785439 w 6858000"/>
                <a:gd name="connsiteY412" fmla="*/ 507405 h 835479"/>
                <a:gd name="connsiteX413" fmla="*/ 2782304 w 6858000"/>
                <a:gd name="connsiteY413" fmla="*/ 508605 h 835479"/>
                <a:gd name="connsiteX414" fmla="*/ 2778005 w 6858000"/>
                <a:gd name="connsiteY414" fmla="*/ 507825 h 835479"/>
                <a:gd name="connsiteX415" fmla="*/ 2770757 w 6858000"/>
                <a:gd name="connsiteY415" fmla="*/ 508235 h 835479"/>
                <a:gd name="connsiteX416" fmla="*/ 2745351 w 6858000"/>
                <a:gd name="connsiteY416" fmla="*/ 501906 h 835479"/>
                <a:gd name="connsiteX417" fmla="*/ 2745347 w 6858000"/>
                <a:gd name="connsiteY417" fmla="*/ 501904 h 835479"/>
                <a:gd name="connsiteX418" fmla="*/ 2668000 w 6858000"/>
                <a:gd name="connsiteY418" fmla="*/ 453514 h 835479"/>
                <a:gd name="connsiteX419" fmla="*/ 2571033 w 6858000"/>
                <a:gd name="connsiteY419" fmla="*/ 380361 h 835479"/>
                <a:gd name="connsiteX420" fmla="*/ 2545006 w 6858000"/>
                <a:gd name="connsiteY420" fmla="*/ 376147 h 835479"/>
                <a:gd name="connsiteX421" fmla="*/ 2518264 w 6858000"/>
                <a:gd name="connsiteY421" fmla="*/ 379791 h 835479"/>
                <a:gd name="connsiteX422" fmla="*/ 2518262 w 6858000"/>
                <a:gd name="connsiteY422" fmla="*/ 379792 h 835479"/>
                <a:gd name="connsiteX423" fmla="*/ 2490550 w 6858000"/>
                <a:gd name="connsiteY423" fmla="*/ 386372 h 835479"/>
                <a:gd name="connsiteX424" fmla="*/ 2463017 w 6858000"/>
                <a:gd name="connsiteY424" fmla="*/ 388434 h 835479"/>
                <a:gd name="connsiteX425" fmla="*/ 2463016 w 6858000"/>
                <a:gd name="connsiteY425" fmla="*/ 388434 h 835479"/>
                <a:gd name="connsiteX426" fmla="*/ 2463015 w 6858000"/>
                <a:gd name="connsiteY426" fmla="*/ 388434 h 835479"/>
                <a:gd name="connsiteX427" fmla="*/ 2435912 w 6858000"/>
                <a:gd name="connsiteY427" fmla="*/ 382603 h 835479"/>
                <a:gd name="connsiteX428" fmla="*/ 2409487 w 6858000"/>
                <a:gd name="connsiteY428" fmla="*/ 365504 h 835479"/>
                <a:gd name="connsiteX429" fmla="*/ 2409484 w 6858000"/>
                <a:gd name="connsiteY429" fmla="*/ 365502 h 835479"/>
                <a:gd name="connsiteX430" fmla="*/ 2334043 w 6858000"/>
                <a:gd name="connsiteY430" fmla="*/ 341117 h 835479"/>
                <a:gd name="connsiteX431" fmla="*/ 2228313 w 6858000"/>
                <a:gd name="connsiteY431" fmla="*/ 312160 h 835479"/>
                <a:gd name="connsiteX432" fmla="*/ 2188878 w 6858000"/>
                <a:gd name="connsiteY432" fmla="*/ 296920 h 835479"/>
                <a:gd name="connsiteX433" fmla="*/ 2094577 w 6858000"/>
                <a:gd name="connsiteY433" fmla="*/ 274249 h 835479"/>
                <a:gd name="connsiteX434" fmla="*/ 2016468 w 6858000"/>
                <a:gd name="connsiteY434" fmla="*/ 259390 h 835479"/>
                <a:gd name="connsiteX435" fmla="*/ 1953412 w 6858000"/>
                <a:gd name="connsiteY435" fmla="*/ 212907 h 835479"/>
                <a:gd name="connsiteX436" fmla="*/ 1933218 w 6858000"/>
                <a:gd name="connsiteY436" fmla="*/ 188902 h 835479"/>
                <a:gd name="connsiteX437" fmla="*/ 1916453 w 6858000"/>
                <a:gd name="connsiteY437" fmla="*/ 173472 h 835479"/>
                <a:gd name="connsiteX438" fmla="*/ 1842157 w 6858000"/>
                <a:gd name="connsiteY438" fmla="*/ 82981 h 835479"/>
                <a:gd name="connsiteX439" fmla="*/ 1833774 w 6858000"/>
                <a:gd name="connsiteY439" fmla="*/ 75360 h 835479"/>
                <a:gd name="connsiteX440" fmla="*/ 1733187 w 6858000"/>
                <a:gd name="connsiteY440" fmla="*/ 33639 h 835479"/>
                <a:gd name="connsiteX441" fmla="*/ 1697752 w 6858000"/>
                <a:gd name="connsiteY441" fmla="*/ 10971 h 835479"/>
                <a:gd name="connsiteX442" fmla="*/ 1687320 w 6858000"/>
                <a:gd name="connsiteY442" fmla="*/ 456 h 835479"/>
                <a:gd name="connsiteX443" fmla="*/ 916806 w 6858000"/>
                <a:gd name="connsiteY443" fmla="*/ 456 h 835479"/>
                <a:gd name="connsiteX444" fmla="*/ 927155 w 6858000"/>
                <a:gd name="connsiteY444" fmla="*/ 9636 h 835479"/>
                <a:gd name="connsiteX445" fmla="*/ 1097087 w 6858000"/>
                <a:gd name="connsiteY445" fmla="*/ 6016 h 835479"/>
                <a:gd name="connsiteX446" fmla="*/ 1123185 w 6858000"/>
                <a:gd name="connsiteY446" fmla="*/ 1634 h 835479"/>
                <a:gd name="connsiteX447" fmla="*/ 1184028 w 6858000"/>
                <a:gd name="connsiteY447" fmla="*/ 26353 h 835479"/>
                <a:gd name="connsiteX448" fmla="*/ 1123184 w 6858000"/>
                <a:gd name="connsiteY448" fmla="*/ 1635 h 835479"/>
                <a:gd name="connsiteX449" fmla="*/ 1097086 w 6858000"/>
                <a:gd name="connsiteY449" fmla="*/ 6017 h 835479"/>
                <a:gd name="connsiteX450" fmla="*/ 927154 w 6858000"/>
                <a:gd name="connsiteY450" fmla="*/ 9637 h 835479"/>
                <a:gd name="connsiteX451" fmla="*/ 916804 w 6858000"/>
                <a:gd name="connsiteY451" fmla="*/ 456 h 835479"/>
                <a:gd name="connsiteX452" fmla="*/ 578772 w 6858000"/>
                <a:gd name="connsiteY452" fmla="*/ 456 h 835479"/>
                <a:gd name="connsiteX453" fmla="*/ 556046 w 6858000"/>
                <a:gd name="connsiteY453" fmla="*/ 6589 h 835479"/>
                <a:gd name="connsiteX454" fmla="*/ 517850 w 6858000"/>
                <a:gd name="connsiteY454" fmla="*/ 15506 h 835479"/>
                <a:gd name="connsiteX455" fmla="*/ 556047 w 6858000"/>
                <a:gd name="connsiteY455" fmla="*/ 6588 h 835479"/>
                <a:gd name="connsiteX456" fmla="*/ 578770 w 6858000"/>
                <a:gd name="connsiteY456" fmla="*/ 456 h 835479"/>
                <a:gd name="connsiteX457" fmla="*/ 0 w 6858000"/>
                <a:gd name="connsiteY457" fmla="*/ 456 h 835479"/>
                <a:gd name="connsiteX458" fmla="*/ 0 w 6858000"/>
                <a:gd name="connsiteY458" fmla="*/ 20445 h 835479"/>
                <a:gd name="connsiteX459" fmla="*/ 0 w 6858000"/>
                <a:gd name="connsiteY459" fmla="*/ 29969 h 83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Lst>
              <a:rect l="l" t="t" r="r" b="b"/>
              <a:pathLst>
                <a:path w="6858000" h="835479">
                  <a:moveTo>
                    <a:pt x="6564619" y="468946"/>
                  </a:moveTo>
                  <a:lnTo>
                    <a:pt x="6564620" y="468946"/>
                  </a:lnTo>
                  <a:cubicBezTo>
                    <a:pt x="6575478" y="479233"/>
                    <a:pt x="6582146" y="485329"/>
                    <a:pt x="6588625" y="491425"/>
                  </a:cubicBezTo>
                  <a:lnTo>
                    <a:pt x="6625224" y="508047"/>
                  </a:lnTo>
                  <a:lnTo>
                    <a:pt x="6662539" y="500953"/>
                  </a:lnTo>
                  <a:lnTo>
                    <a:pt x="6662540" y="500952"/>
                  </a:lnTo>
                  <a:lnTo>
                    <a:pt x="6662543" y="500951"/>
                  </a:lnTo>
                  <a:lnTo>
                    <a:pt x="6683026" y="489501"/>
                  </a:lnTo>
                  <a:lnTo>
                    <a:pt x="6702975" y="486354"/>
                  </a:lnTo>
                  <a:lnTo>
                    <a:pt x="6702976" y="486354"/>
                  </a:lnTo>
                  <a:cubicBezTo>
                    <a:pt x="6716168" y="486759"/>
                    <a:pt x="6729218" y="491903"/>
                    <a:pt x="6742552" y="500190"/>
                  </a:cubicBezTo>
                  <a:lnTo>
                    <a:pt x="6742554" y="500191"/>
                  </a:lnTo>
                  <a:lnTo>
                    <a:pt x="6812061" y="519668"/>
                  </a:lnTo>
                  <a:lnTo>
                    <a:pt x="6776799" y="514894"/>
                  </a:lnTo>
                  <a:lnTo>
                    <a:pt x="6742554" y="500191"/>
                  </a:lnTo>
                  <a:lnTo>
                    <a:pt x="6742551" y="500190"/>
                  </a:lnTo>
                  <a:lnTo>
                    <a:pt x="6702975" y="486354"/>
                  </a:lnTo>
                  <a:lnTo>
                    <a:pt x="6662543" y="500951"/>
                  </a:lnTo>
                  <a:lnTo>
                    <a:pt x="6662541" y="500952"/>
                  </a:lnTo>
                  <a:lnTo>
                    <a:pt x="6662539" y="500953"/>
                  </a:lnTo>
                  <a:lnTo>
                    <a:pt x="6645551" y="508036"/>
                  </a:lnTo>
                  <a:lnTo>
                    <a:pt x="6625224" y="508047"/>
                  </a:lnTo>
                  <a:lnTo>
                    <a:pt x="6625223" y="508047"/>
                  </a:lnTo>
                  <a:cubicBezTo>
                    <a:pt x="6611340" y="505951"/>
                    <a:pt x="6597577" y="499903"/>
                    <a:pt x="6588624" y="491425"/>
                  </a:cubicBezTo>
                  <a:close/>
                  <a:moveTo>
                    <a:pt x="6438980" y="549267"/>
                  </a:moveTo>
                  <a:lnTo>
                    <a:pt x="6463839" y="529336"/>
                  </a:lnTo>
                  <a:lnTo>
                    <a:pt x="6463848" y="529334"/>
                  </a:lnTo>
                  <a:lnTo>
                    <a:pt x="6513011" y="515538"/>
                  </a:lnTo>
                  <a:lnTo>
                    <a:pt x="6546193" y="496733"/>
                  </a:lnTo>
                  <a:lnTo>
                    <a:pt x="6546194" y="496733"/>
                  </a:lnTo>
                  <a:lnTo>
                    <a:pt x="6521803" y="513071"/>
                  </a:lnTo>
                  <a:lnTo>
                    <a:pt x="6513011" y="515538"/>
                  </a:lnTo>
                  <a:lnTo>
                    <a:pt x="6508051" y="518349"/>
                  </a:lnTo>
                  <a:lnTo>
                    <a:pt x="6463848" y="529334"/>
                  </a:lnTo>
                  <a:lnTo>
                    <a:pt x="6463840" y="529336"/>
                  </a:lnTo>
                  <a:cubicBezTo>
                    <a:pt x="6451649" y="532288"/>
                    <a:pt x="6444076" y="539765"/>
                    <a:pt x="6438980" y="549267"/>
                  </a:cubicBezTo>
                  <a:close/>
                  <a:moveTo>
                    <a:pt x="6365203" y="635242"/>
                  </a:moveTo>
                  <a:lnTo>
                    <a:pt x="6387909" y="633959"/>
                  </a:lnTo>
                  <a:lnTo>
                    <a:pt x="6391548" y="632195"/>
                  </a:lnTo>
                  <a:lnTo>
                    <a:pt x="6407331" y="624541"/>
                  </a:lnTo>
                  <a:lnTo>
                    <a:pt x="6407332" y="624541"/>
                  </a:lnTo>
                  <a:lnTo>
                    <a:pt x="6391548" y="632195"/>
                  </a:lnTo>
                  <a:lnTo>
                    <a:pt x="6387909" y="633961"/>
                  </a:lnTo>
                  <a:close/>
                  <a:moveTo>
                    <a:pt x="4221390" y="396172"/>
                  </a:moveTo>
                  <a:lnTo>
                    <a:pt x="4221391" y="396172"/>
                  </a:lnTo>
                  <a:cubicBezTo>
                    <a:pt x="4232060" y="396934"/>
                    <a:pt x="4243872" y="397124"/>
                    <a:pt x="4253014" y="401888"/>
                  </a:cubicBezTo>
                  <a:cubicBezTo>
                    <a:pt x="4277401" y="414081"/>
                    <a:pt x="4300070" y="429701"/>
                    <a:pt x="4324645" y="441704"/>
                  </a:cubicBezTo>
                  <a:lnTo>
                    <a:pt x="4363890" y="450658"/>
                  </a:lnTo>
                  <a:lnTo>
                    <a:pt x="4482003" y="449896"/>
                  </a:lnTo>
                  <a:cubicBezTo>
                    <a:pt x="4546775" y="447228"/>
                    <a:pt x="4612499" y="446656"/>
                    <a:pt x="4659173" y="389886"/>
                  </a:cubicBezTo>
                  <a:cubicBezTo>
                    <a:pt x="4662985" y="385314"/>
                    <a:pt x="4671175" y="382646"/>
                    <a:pt x="4677654" y="381884"/>
                  </a:cubicBezTo>
                  <a:cubicBezTo>
                    <a:pt x="4707563" y="378265"/>
                    <a:pt x="4738234" y="377883"/>
                    <a:pt x="4767763" y="371977"/>
                  </a:cubicBezTo>
                  <a:cubicBezTo>
                    <a:pt x="4779574" y="369596"/>
                    <a:pt x="4790386" y="368787"/>
                    <a:pt x="4800482" y="370668"/>
                  </a:cubicBezTo>
                  <a:lnTo>
                    <a:pt x="4800483" y="370668"/>
                  </a:lnTo>
                  <a:cubicBezTo>
                    <a:pt x="4810580" y="372549"/>
                    <a:pt x="4819963" y="377122"/>
                    <a:pt x="4828916" y="385504"/>
                  </a:cubicBezTo>
                  <a:lnTo>
                    <a:pt x="4863342" y="407685"/>
                  </a:lnTo>
                  <a:lnTo>
                    <a:pt x="4889274" y="415214"/>
                  </a:lnTo>
                  <a:lnTo>
                    <a:pt x="4912167" y="413509"/>
                  </a:lnTo>
                  <a:cubicBezTo>
                    <a:pt x="4919977" y="411794"/>
                    <a:pt x="4927121" y="411437"/>
                    <a:pt x="4933803" y="412107"/>
                  </a:cubicBezTo>
                  <a:lnTo>
                    <a:pt x="4933804" y="412107"/>
                  </a:lnTo>
                  <a:lnTo>
                    <a:pt x="4952672" y="416866"/>
                  </a:lnTo>
                  <a:lnTo>
                    <a:pt x="4957452" y="419659"/>
                  </a:lnTo>
                  <a:lnTo>
                    <a:pt x="4961455" y="420937"/>
                  </a:lnTo>
                  <a:cubicBezTo>
                    <a:pt x="4970096" y="425448"/>
                    <a:pt x="4978393" y="431154"/>
                    <a:pt x="4987037" y="436941"/>
                  </a:cubicBezTo>
                  <a:cubicBezTo>
                    <a:pt x="5003801" y="448180"/>
                    <a:pt x="5022852" y="462278"/>
                    <a:pt x="5041521" y="463420"/>
                  </a:cubicBezTo>
                  <a:lnTo>
                    <a:pt x="5041527" y="463422"/>
                  </a:lnTo>
                  <a:lnTo>
                    <a:pt x="5064789" y="468043"/>
                  </a:lnTo>
                  <a:lnTo>
                    <a:pt x="5070584" y="470217"/>
                  </a:lnTo>
                  <a:lnTo>
                    <a:pt x="5072375" y="470636"/>
                  </a:lnTo>
                  <a:lnTo>
                    <a:pt x="5087443" y="476540"/>
                  </a:lnTo>
                  <a:lnTo>
                    <a:pt x="5133219" y="489567"/>
                  </a:lnTo>
                  <a:lnTo>
                    <a:pt x="5133224" y="489569"/>
                  </a:lnTo>
                  <a:lnTo>
                    <a:pt x="5166112" y="482853"/>
                  </a:lnTo>
                  <a:lnTo>
                    <a:pt x="5166113" y="482853"/>
                  </a:lnTo>
                  <a:cubicBezTo>
                    <a:pt x="5167637" y="482091"/>
                    <a:pt x="5169780" y="482663"/>
                    <a:pt x="5172090" y="483545"/>
                  </a:cubicBezTo>
                  <a:lnTo>
                    <a:pt x="5179067" y="486091"/>
                  </a:lnTo>
                  <a:lnTo>
                    <a:pt x="5229432" y="485925"/>
                  </a:lnTo>
                  <a:lnTo>
                    <a:pt x="5243613" y="478254"/>
                  </a:lnTo>
                  <a:lnTo>
                    <a:pt x="5272795" y="462468"/>
                  </a:lnTo>
                  <a:cubicBezTo>
                    <a:pt x="5285440" y="450823"/>
                    <a:pt x="5298594" y="443117"/>
                    <a:pt x="5312287" y="438565"/>
                  </a:cubicBezTo>
                  <a:lnTo>
                    <a:pt x="5321350" y="437509"/>
                  </a:lnTo>
                  <a:lnTo>
                    <a:pt x="5326162" y="435035"/>
                  </a:lnTo>
                  <a:lnTo>
                    <a:pt x="5355013" y="433589"/>
                  </a:lnTo>
                  <a:lnTo>
                    <a:pt x="5355014" y="433589"/>
                  </a:lnTo>
                  <a:cubicBezTo>
                    <a:pt x="5364882" y="434238"/>
                    <a:pt x="5375002" y="435941"/>
                    <a:pt x="5385384" y="438465"/>
                  </a:cubicBezTo>
                  <a:cubicBezTo>
                    <a:pt x="5398721" y="441704"/>
                    <a:pt x="5412057" y="443990"/>
                    <a:pt x="5425582" y="446656"/>
                  </a:cubicBezTo>
                  <a:cubicBezTo>
                    <a:pt x="5443870" y="450466"/>
                    <a:pt x="5462351" y="454468"/>
                    <a:pt x="5480637" y="458278"/>
                  </a:cubicBezTo>
                  <a:lnTo>
                    <a:pt x="5507667" y="462803"/>
                  </a:lnTo>
                  <a:lnTo>
                    <a:pt x="5531691" y="452184"/>
                  </a:lnTo>
                  <a:lnTo>
                    <a:pt x="5531692" y="452183"/>
                  </a:lnTo>
                  <a:cubicBezTo>
                    <a:pt x="5537599" y="445133"/>
                    <a:pt x="5542648" y="441941"/>
                    <a:pt x="5547577" y="442037"/>
                  </a:cubicBezTo>
                  <a:lnTo>
                    <a:pt x="5547578" y="442037"/>
                  </a:lnTo>
                  <a:cubicBezTo>
                    <a:pt x="5552507" y="442132"/>
                    <a:pt x="5557317" y="445514"/>
                    <a:pt x="5562746" y="451610"/>
                  </a:cubicBezTo>
                  <a:cubicBezTo>
                    <a:pt x="5600467" y="494284"/>
                    <a:pt x="5646189" y="520954"/>
                    <a:pt x="5704483" y="522858"/>
                  </a:cubicBezTo>
                  <a:cubicBezTo>
                    <a:pt x="5716485" y="523241"/>
                    <a:pt x="5728678" y="525906"/>
                    <a:pt x="5740488" y="528765"/>
                  </a:cubicBezTo>
                  <a:cubicBezTo>
                    <a:pt x="5747728" y="530479"/>
                    <a:pt x="5756493" y="532385"/>
                    <a:pt x="5760873" y="537529"/>
                  </a:cubicBezTo>
                  <a:cubicBezTo>
                    <a:pt x="5794974" y="576772"/>
                    <a:pt x="5837457" y="604015"/>
                    <a:pt x="5883751" y="625924"/>
                  </a:cubicBezTo>
                  <a:lnTo>
                    <a:pt x="5883755" y="625926"/>
                  </a:lnTo>
                  <a:lnTo>
                    <a:pt x="5935945" y="643829"/>
                  </a:lnTo>
                  <a:lnTo>
                    <a:pt x="5935949" y="643830"/>
                  </a:lnTo>
                  <a:lnTo>
                    <a:pt x="5993289" y="640211"/>
                  </a:lnTo>
                  <a:lnTo>
                    <a:pt x="5993290" y="640210"/>
                  </a:lnTo>
                  <a:cubicBezTo>
                    <a:pt x="6004530" y="639068"/>
                    <a:pt x="6017484" y="639259"/>
                    <a:pt x="6026439" y="633735"/>
                  </a:cubicBezTo>
                  <a:cubicBezTo>
                    <a:pt x="6054824" y="616397"/>
                    <a:pt x="6082257" y="597729"/>
                    <a:pt x="6108737" y="577534"/>
                  </a:cubicBezTo>
                  <a:cubicBezTo>
                    <a:pt x="6120073" y="568866"/>
                    <a:pt x="6126883" y="563913"/>
                    <a:pt x="6133313" y="563843"/>
                  </a:cubicBezTo>
                  <a:lnTo>
                    <a:pt x="6133314" y="563843"/>
                  </a:lnTo>
                  <a:lnTo>
                    <a:pt x="6143189" y="567542"/>
                  </a:lnTo>
                  <a:lnTo>
                    <a:pt x="6155599" y="579438"/>
                  </a:lnTo>
                  <a:lnTo>
                    <a:pt x="6155602" y="579440"/>
                  </a:lnTo>
                  <a:cubicBezTo>
                    <a:pt x="6175797" y="601729"/>
                    <a:pt x="6200944" y="613349"/>
                    <a:pt x="6228756" y="618111"/>
                  </a:cubicBezTo>
                  <a:lnTo>
                    <a:pt x="6361539" y="635448"/>
                  </a:lnTo>
                  <a:lnTo>
                    <a:pt x="6361538" y="635448"/>
                  </a:lnTo>
                  <a:cubicBezTo>
                    <a:pt x="6317150" y="631828"/>
                    <a:pt x="6272763" y="625542"/>
                    <a:pt x="6228755" y="618111"/>
                  </a:cubicBezTo>
                  <a:cubicBezTo>
                    <a:pt x="6200943" y="613349"/>
                    <a:pt x="6175796" y="601729"/>
                    <a:pt x="6155601" y="579440"/>
                  </a:cubicBezTo>
                  <a:lnTo>
                    <a:pt x="6155599" y="579438"/>
                  </a:lnTo>
                  <a:lnTo>
                    <a:pt x="6133314" y="563843"/>
                  </a:lnTo>
                  <a:lnTo>
                    <a:pt x="6108738" y="577534"/>
                  </a:lnTo>
                  <a:cubicBezTo>
                    <a:pt x="6082258" y="597729"/>
                    <a:pt x="6054825" y="616397"/>
                    <a:pt x="6026440" y="633735"/>
                  </a:cubicBezTo>
                  <a:cubicBezTo>
                    <a:pt x="6017485" y="639259"/>
                    <a:pt x="6004531" y="639068"/>
                    <a:pt x="5993291" y="640210"/>
                  </a:cubicBezTo>
                  <a:lnTo>
                    <a:pt x="5993289" y="640211"/>
                  </a:lnTo>
                  <a:lnTo>
                    <a:pt x="5964476" y="643664"/>
                  </a:lnTo>
                  <a:lnTo>
                    <a:pt x="5935949" y="643830"/>
                  </a:lnTo>
                  <a:lnTo>
                    <a:pt x="5935948" y="643830"/>
                  </a:lnTo>
                  <a:lnTo>
                    <a:pt x="5935945" y="643829"/>
                  </a:lnTo>
                  <a:lnTo>
                    <a:pt x="5909350" y="636949"/>
                  </a:lnTo>
                  <a:lnTo>
                    <a:pt x="5883755" y="625926"/>
                  </a:lnTo>
                  <a:lnTo>
                    <a:pt x="5883750" y="625924"/>
                  </a:lnTo>
                  <a:cubicBezTo>
                    <a:pt x="5837456" y="604015"/>
                    <a:pt x="5794973" y="576772"/>
                    <a:pt x="5760872" y="537529"/>
                  </a:cubicBezTo>
                  <a:cubicBezTo>
                    <a:pt x="5756492" y="532385"/>
                    <a:pt x="5747727" y="530479"/>
                    <a:pt x="5740487" y="528765"/>
                  </a:cubicBezTo>
                  <a:cubicBezTo>
                    <a:pt x="5728677" y="525906"/>
                    <a:pt x="5716484" y="523241"/>
                    <a:pt x="5704482" y="522858"/>
                  </a:cubicBezTo>
                  <a:cubicBezTo>
                    <a:pt x="5646188" y="520954"/>
                    <a:pt x="5600466" y="494284"/>
                    <a:pt x="5562745" y="451610"/>
                  </a:cubicBezTo>
                  <a:lnTo>
                    <a:pt x="5547577" y="442037"/>
                  </a:lnTo>
                  <a:lnTo>
                    <a:pt x="5531693" y="452183"/>
                  </a:lnTo>
                  <a:lnTo>
                    <a:pt x="5531691" y="452184"/>
                  </a:lnTo>
                  <a:lnTo>
                    <a:pt x="5520421" y="460582"/>
                  </a:lnTo>
                  <a:lnTo>
                    <a:pt x="5507667" y="462803"/>
                  </a:lnTo>
                  <a:lnTo>
                    <a:pt x="5507666" y="462803"/>
                  </a:lnTo>
                  <a:cubicBezTo>
                    <a:pt x="5498831" y="462755"/>
                    <a:pt x="5489496" y="460183"/>
                    <a:pt x="5480636" y="458278"/>
                  </a:cubicBezTo>
                  <a:cubicBezTo>
                    <a:pt x="5462350" y="454468"/>
                    <a:pt x="5443869" y="450466"/>
                    <a:pt x="5425581" y="446656"/>
                  </a:cubicBezTo>
                  <a:cubicBezTo>
                    <a:pt x="5412056" y="443990"/>
                    <a:pt x="5398720" y="441704"/>
                    <a:pt x="5385383" y="438465"/>
                  </a:cubicBezTo>
                  <a:lnTo>
                    <a:pt x="5355013" y="433589"/>
                  </a:lnTo>
                  <a:lnTo>
                    <a:pt x="5321350" y="437509"/>
                  </a:lnTo>
                  <a:lnTo>
                    <a:pt x="5272796" y="462468"/>
                  </a:lnTo>
                  <a:lnTo>
                    <a:pt x="5243613" y="478254"/>
                  </a:lnTo>
                  <a:lnTo>
                    <a:pt x="5229433" y="485925"/>
                  </a:lnTo>
                  <a:cubicBezTo>
                    <a:pt x="5213597" y="489759"/>
                    <a:pt x="5196594" y="489711"/>
                    <a:pt x="5179067" y="486091"/>
                  </a:cubicBezTo>
                  <a:lnTo>
                    <a:pt x="5179066" y="486091"/>
                  </a:lnTo>
                  <a:cubicBezTo>
                    <a:pt x="5176875" y="485615"/>
                    <a:pt x="5174399" y="484425"/>
                    <a:pt x="5172089" y="483545"/>
                  </a:cubicBezTo>
                  <a:lnTo>
                    <a:pt x="5166113" y="482853"/>
                  </a:lnTo>
                  <a:lnTo>
                    <a:pt x="5133224" y="489569"/>
                  </a:lnTo>
                  <a:lnTo>
                    <a:pt x="5133223" y="489569"/>
                  </a:lnTo>
                  <a:lnTo>
                    <a:pt x="5133219" y="489567"/>
                  </a:lnTo>
                  <a:lnTo>
                    <a:pt x="5102460" y="482424"/>
                  </a:lnTo>
                  <a:lnTo>
                    <a:pt x="5087443" y="476540"/>
                  </a:lnTo>
                  <a:lnTo>
                    <a:pt x="5087422" y="476534"/>
                  </a:lnTo>
                  <a:lnTo>
                    <a:pt x="5070584" y="470217"/>
                  </a:lnTo>
                  <a:lnTo>
                    <a:pt x="5041527" y="463422"/>
                  </a:lnTo>
                  <a:lnTo>
                    <a:pt x="5041520" y="463420"/>
                  </a:lnTo>
                  <a:cubicBezTo>
                    <a:pt x="5022851" y="462278"/>
                    <a:pt x="5003800" y="448180"/>
                    <a:pt x="4987036" y="436941"/>
                  </a:cubicBezTo>
                  <a:lnTo>
                    <a:pt x="4957452" y="419659"/>
                  </a:lnTo>
                  <a:lnTo>
                    <a:pt x="4933804" y="412107"/>
                  </a:lnTo>
                  <a:lnTo>
                    <a:pt x="4912168" y="413509"/>
                  </a:lnTo>
                  <a:cubicBezTo>
                    <a:pt x="4904357" y="415271"/>
                    <a:pt x="4896713" y="415783"/>
                    <a:pt x="4889275" y="415214"/>
                  </a:cubicBezTo>
                  <a:lnTo>
                    <a:pt x="4889274" y="415214"/>
                  </a:lnTo>
                  <a:lnTo>
                    <a:pt x="4867613" y="410436"/>
                  </a:lnTo>
                  <a:lnTo>
                    <a:pt x="4863342" y="407685"/>
                  </a:lnTo>
                  <a:lnTo>
                    <a:pt x="4857316" y="405935"/>
                  </a:lnTo>
                  <a:cubicBezTo>
                    <a:pt x="4847213" y="400792"/>
                    <a:pt x="4837702" y="393791"/>
                    <a:pt x="4828915" y="385504"/>
                  </a:cubicBezTo>
                  <a:lnTo>
                    <a:pt x="4800482" y="370668"/>
                  </a:lnTo>
                  <a:lnTo>
                    <a:pt x="4767764" y="371977"/>
                  </a:lnTo>
                  <a:cubicBezTo>
                    <a:pt x="4738235" y="377883"/>
                    <a:pt x="4707564" y="378265"/>
                    <a:pt x="4677655" y="381884"/>
                  </a:cubicBezTo>
                  <a:cubicBezTo>
                    <a:pt x="4671176" y="382646"/>
                    <a:pt x="4662986" y="385314"/>
                    <a:pt x="4659174" y="389886"/>
                  </a:cubicBezTo>
                  <a:cubicBezTo>
                    <a:pt x="4612500" y="446656"/>
                    <a:pt x="4546776" y="447228"/>
                    <a:pt x="4482004" y="449896"/>
                  </a:cubicBezTo>
                  <a:cubicBezTo>
                    <a:pt x="4442761" y="451610"/>
                    <a:pt x="4403325" y="451610"/>
                    <a:pt x="4363890" y="450658"/>
                  </a:cubicBezTo>
                  <a:lnTo>
                    <a:pt x="4363889" y="450658"/>
                  </a:lnTo>
                  <a:cubicBezTo>
                    <a:pt x="4350553" y="450466"/>
                    <a:pt x="4336456" y="447418"/>
                    <a:pt x="4324644" y="441704"/>
                  </a:cubicBezTo>
                  <a:cubicBezTo>
                    <a:pt x="4300069" y="429701"/>
                    <a:pt x="4277400" y="414081"/>
                    <a:pt x="4253013" y="401888"/>
                  </a:cubicBezTo>
                  <a:close/>
                  <a:moveTo>
                    <a:pt x="4165382" y="392362"/>
                  </a:moveTo>
                  <a:lnTo>
                    <a:pt x="4165383" y="392362"/>
                  </a:lnTo>
                  <a:lnTo>
                    <a:pt x="4192387" y="396267"/>
                  </a:lnTo>
                  <a:lnTo>
                    <a:pt x="4192386" y="396267"/>
                  </a:lnTo>
                  <a:cubicBezTo>
                    <a:pt x="4182766" y="396363"/>
                    <a:pt x="4173479" y="395791"/>
                    <a:pt x="4165382" y="392362"/>
                  </a:cubicBezTo>
                  <a:close/>
                  <a:moveTo>
                    <a:pt x="3885337" y="379980"/>
                  </a:moveTo>
                  <a:lnTo>
                    <a:pt x="3885338" y="379980"/>
                  </a:lnTo>
                  <a:lnTo>
                    <a:pt x="3885341" y="379982"/>
                  </a:lnTo>
                  <a:lnTo>
                    <a:pt x="3962157" y="411865"/>
                  </a:lnTo>
                  <a:lnTo>
                    <a:pt x="3962159" y="411865"/>
                  </a:lnTo>
                  <a:lnTo>
                    <a:pt x="4043837" y="396173"/>
                  </a:lnTo>
                  <a:lnTo>
                    <a:pt x="4043838" y="396172"/>
                  </a:lnTo>
                  <a:cubicBezTo>
                    <a:pt x="4063841" y="387409"/>
                    <a:pt x="4083701" y="382027"/>
                    <a:pt x="4103824" y="381051"/>
                  </a:cubicBezTo>
                  <a:lnTo>
                    <a:pt x="4103825" y="381051"/>
                  </a:lnTo>
                  <a:lnTo>
                    <a:pt x="4134255" y="383018"/>
                  </a:lnTo>
                  <a:lnTo>
                    <a:pt x="4165381" y="392362"/>
                  </a:lnTo>
                  <a:lnTo>
                    <a:pt x="4103825" y="381051"/>
                  </a:lnTo>
                  <a:lnTo>
                    <a:pt x="4043839" y="396172"/>
                  </a:lnTo>
                  <a:lnTo>
                    <a:pt x="4043837" y="396173"/>
                  </a:lnTo>
                  <a:lnTo>
                    <a:pt x="4002409" y="409475"/>
                  </a:lnTo>
                  <a:lnTo>
                    <a:pt x="3962159" y="411865"/>
                  </a:lnTo>
                  <a:lnTo>
                    <a:pt x="3962158" y="411865"/>
                  </a:lnTo>
                  <a:lnTo>
                    <a:pt x="3962157" y="411865"/>
                  </a:lnTo>
                  <a:lnTo>
                    <a:pt x="3923124" y="402361"/>
                  </a:lnTo>
                  <a:lnTo>
                    <a:pt x="3885341" y="379982"/>
                  </a:lnTo>
                  <a:close/>
                  <a:moveTo>
                    <a:pt x="3669899" y="394577"/>
                  </a:moveTo>
                  <a:lnTo>
                    <a:pt x="3680163" y="397173"/>
                  </a:lnTo>
                  <a:lnTo>
                    <a:pt x="3734836" y="393125"/>
                  </a:lnTo>
                  <a:lnTo>
                    <a:pt x="3734837" y="393125"/>
                  </a:lnTo>
                  <a:cubicBezTo>
                    <a:pt x="3741315" y="392173"/>
                    <a:pt x="3749125" y="390839"/>
                    <a:pt x="3754652" y="393507"/>
                  </a:cubicBezTo>
                  <a:lnTo>
                    <a:pt x="3789775" y="399864"/>
                  </a:lnTo>
                  <a:lnTo>
                    <a:pt x="3822471" y="384932"/>
                  </a:lnTo>
                  <a:cubicBezTo>
                    <a:pt x="3831901" y="377884"/>
                    <a:pt x="3842045" y="372264"/>
                    <a:pt x="3852618" y="370597"/>
                  </a:cubicBezTo>
                  <a:lnTo>
                    <a:pt x="3852619" y="370597"/>
                  </a:lnTo>
                  <a:lnTo>
                    <a:pt x="3868763" y="371377"/>
                  </a:lnTo>
                  <a:lnTo>
                    <a:pt x="3885336" y="379980"/>
                  </a:lnTo>
                  <a:lnTo>
                    <a:pt x="3852619" y="370597"/>
                  </a:lnTo>
                  <a:lnTo>
                    <a:pt x="3822472" y="384932"/>
                  </a:lnTo>
                  <a:cubicBezTo>
                    <a:pt x="3811613" y="393124"/>
                    <a:pt x="3800896" y="398269"/>
                    <a:pt x="3789776" y="399864"/>
                  </a:cubicBezTo>
                  <a:lnTo>
                    <a:pt x="3789775" y="399864"/>
                  </a:lnTo>
                  <a:cubicBezTo>
                    <a:pt x="3778654" y="401460"/>
                    <a:pt x="3767129" y="399507"/>
                    <a:pt x="3754651" y="393507"/>
                  </a:cubicBezTo>
                  <a:lnTo>
                    <a:pt x="3734837" y="393125"/>
                  </a:lnTo>
                  <a:lnTo>
                    <a:pt x="3680163" y="397173"/>
                  </a:lnTo>
                  <a:lnTo>
                    <a:pt x="3680162" y="397173"/>
                  </a:lnTo>
                  <a:close/>
                  <a:moveTo>
                    <a:pt x="2836171" y="465063"/>
                  </a:moveTo>
                  <a:lnTo>
                    <a:pt x="2848792" y="456372"/>
                  </a:lnTo>
                  <a:cubicBezTo>
                    <a:pt x="2865009" y="451372"/>
                    <a:pt x="2881306" y="445515"/>
                    <a:pt x="2897784" y="440769"/>
                  </a:cubicBezTo>
                  <a:lnTo>
                    <a:pt x="2903549" y="439740"/>
                  </a:lnTo>
                  <a:lnTo>
                    <a:pt x="2914327" y="436466"/>
                  </a:lnTo>
                  <a:lnTo>
                    <a:pt x="2947858" y="431835"/>
                  </a:lnTo>
                  <a:lnTo>
                    <a:pt x="2947861" y="431834"/>
                  </a:lnTo>
                  <a:lnTo>
                    <a:pt x="2947862" y="431834"/>
                  </a:lnTo>
                  <a:cubicBezTo>
                    <a:pt x="2959156" y="431465"/>
                    <a:pt x="2970575" y="432465"/>
                    <a:pt x="2982148" y="435418"/>
                  </a:cubicBezTo>
                  <a:lnTo>
                    <a:pt x="3077401" y="447111"/>
                  </a:lnTo>
                  <a:lnTo>
                    <a:pt x="3172653" y="434656"/>
                  </a:lnTo>
                  <a:cubicBezTo>
                    <a:pt x="3276479" y="408747"/>
                    <a:pt x="3380304" y="381315"/>
                    <a:pt x="3489466" y="387029"/>
                  </a:cubicBezTo>
                  <a:cubicBezTo>
                    <a:pt x="3507562" y="387981"/>
                    <a:pt x="3529089" y="376360"/>
                    <a:pt x="3544712" y="364930"/>
                  </a:cubicBezTo>
                  <a:cubicBezTo>
                    <a:pt x="3559667" y="354072"/>
                    <a:pt x="3566811" y="348213"/>
                    <a:pt x="3574407" y="347308"/>
                  </a:cubicBezTo>
                  <a:lnTo>
                    <a:pt x="3574408" y="347308"/>
                  </a:lnTo>
                  <a:cubicBezTo>
                    <a:pt x="3582004" y="346403"/>
                    <a:pt x="3590053" y="350452"/>
                    <a:pt x="3606817" y="359406"/>
                  </a:cubicBezTo>
                  <a:cubicBezTo>
                    <a:pt x="3614819" y="363788"/>
                    <a:pt x="3624725" y="366454"/>
                    <a:pt x="3630632" y="372932"/>
                  </a:cubicBezTo>
                  <a:lnTo>
                    <a:pt x="3651953" y="388826"/>
                  </a:lnTo>
                  <a:lnTo>
                    <a:pt x="3630631" y="372932"/>
                  </a:lnTo>
                  <a:cubicBezTo>
                    <a:pt x="3624724" y="366454"/>
                    <a:pt x="3614818" y="363788"/>
                    <a:pt x="3606816" y="359406"/>
                  </a:cubicBezTo>
                  <a:cubicBezTo>
                    <a:pt x="3598434" y="354929"/>
                    <a:pt x="3592231" y="351678"/>
                    <a:pt x="3587173" y="349660"/>
                  </a:cubicBezTo>
                  <a:lnTo>
                    <a:pt x="3574407" y="347308"/>
                  </a:lnTo>
                  <a:lnTo>
                    <a:pt x="3562320" y="352387"/>
                  </a:lnTo>
                  <a:cubicBezTo>
                    <a:pt x="3557715" y="355322"/>
                    <a:pt x="3552190" y="359501"/>
                    <a:pt x="3544713" y="364930"/>
                  </a:cubicBezTo>
                  <a:cubicBezTo>
                    <a:pt x="3529090" y="376360"/>
                    <a:pt x="3507563" y="387981"/>
                    <a:pt x="3489467" y="387029"/>
                  </a:cubicBezTo>
                  <a:cubicBezTo>
                    <a:pt x="3380305" y="381315"/>
                    <a:pt x="3276480" y="408747"/>
                    <a:pt x="3172654" y="434656"/>
                  </a:cubicBezTo>
                  <a:cubicBezTo>
                    <a:pt x="3140649" y="442658"/>
                    <a:pt x="3109025" y="446896"/>
                    <a:pt x="3077401" y="447111"/>
                  </a:cubicBezTo>
                  <a:lnTo>
                    <a:pt x="3077400" y="447111"/>
                  </a:lnTo>
                  <a:cubicBezTo>
                    <a:pt x="3045776" y="447325"/>
                    <a:pt x="3014152" y="443515"/>
                    <a:pt x="2982147" y="435418"/>
                  </a:cubicBezTo>
                  <a:lnTo>
                    <a:pt x="2947862" y="431834"/>
                  </a:lnTo>
                  <a:lnTo>
                    <a:pt x="2947858" y="431835"/>
                  </a:lnTo>
                  <a:lnTo>
                    <a:pt x="2903549" y="439740"/>
                  </a:lnTo>
                  <a:lnTo>
                    <a:pt x="2848793" y="456372"/>
                  </a:lnTo>
                  <a:cubicBezTo>
                    <a:pt x="2844316" y="457705"/>
                    <a:pt x="2839982" y="460991"/>
                    <a:pt x="2836172" y="465063"/>
                  </a:cubicBezTo>
                  <a:close/>
                  <a:moveTo>
                    <a:pt x="1268757" y="18376"/>
                  </a:moveTo>
                  <a:cubicBezTo>
                    <a:pt x="1275401" y="18828"/>
                    <a:pt x="1281688" y="20400"/>
                    <a:pt x="1286069" y="23543"/>
                  </a:cubicBezTo>
                  <a:cubicBezTo>
                    <a:pt x="1306929" y="38116"/>
                    <a:pt x="1328552" y="44356"/>
                    <a:pt x="1350627" y="45880"/>
                  </a:cubicBezTo>
                  <a:lnTo>
                    <a:pt x="1413839" y="40286"/>
                  </a:lnTo>
                  <a:lnTo>
                    <a:pt x="1350626" y="45881"/>
                  </a:lnTo>
                  <a:cubicBezTo>
                    <a:pt x="1328551" y="44356"/>
                    <a:pt x="1306929" y="38117"/>
                    <a:pt x="1286068" y="23543"/>
                  </a:cubicBezTo>
                  <a:close/>
                  <a:moveTo>
                    <a:pt x="313532" y="14019"/>
                  </a:moveTo>
                  <a:lnTo>
                    <a:pt x="313533" y="14018"/>
                  </a:lnTo>
                  <a:cubicBezTo>
                    <a:pt x="316389" y="9826"/>
                    <a:pt x="330298" y="12112"/>
                    <a:pt x="338870" y="13446"/>
                  </a:cubicBezTo>
                  <a:lnTo>
                    <a:pt x="338902" y="13453"/>
                  </a:lnTo>
                  <a:lnTo>
                    <a:pt x="395639" y="23353"/>
                  </a:lnTo>
                  <a:lnTo>
                    <a:pt x="367327" y="19543"/>
                  </a:lnTo>
                  <a:lnTo>
                    <a:pt x="338902" y="13453"/>
                  </a:lnTo>
                  <a:lnTo>
                    <a:pt x="338869" y="13447"/>
                  </a:lnTo>
                  <a:cubicBezTo>
                    <a:pt x="334583" y="12780"/>
                    <a:pt x="328963" y="11875"/>
                    <a:pt x="324057" y="11661"/>
                  </a:cubicBezTo>
                  <a:close/>
                  <a:moveTo>
                    <a:pt x="281567" y="36346"/>
                  </a:moveTo>
                  <a:lnTo>
                    <a:pt x="295414" y="31451"/>
                  </a:lnTo>
                  <a:lnTo>
                    <a:pt x="295414" y="31452"/>
                  </a:lnTo>
                  <a:close/>
                  <a:moveTo>
                    <a:pt x="24485" y="23026"/>
                  </a:moveTo>
                  <a:lnTo>
                    <a:pt x="74128" y="20763"/>
                  </a:lnTo>
                  <a:cubicBezTo>
                    <a:pt x="91491" y="21686"/>
                    <a:pt x="108702" y="23996"/>
                    <a:pt x="125860" y="26687"/>
                  </a:cubicBezTo>
                  <a:lnTo>
                    <a:pt x="153386" y="31082"/>
                  </a:lnTo>
                  <a:lnTo>
                    <a:pt x="228943" y="39355"/>
                  </a:lnTo>
                  <a:lnTo>
                    <a:pt x="177270" y="34896"/>
                  </a:lnTo>
                  <a:lnTo>
                    <a:pt x="153386" y="31082"/>
                  </a:lnTo>
                  <a:lnTo>
                    <a:pt x="151568" y="30883"/>
                  </a:lnTo>
                  <a:cubicBezTo>
                    <a:pt x="125875" y="26653"/>
                    <a:pt x="100173" y="22148"/>
                    <a:pt x="74128" y="20764"/>
                  </a:cubicBezTo>
                  <a:close/>
                  <a:moveTo>
                    <a:pt x="0" y="29969"/>
                  </a:moveTo>
                  <a:lnTo>
                    <a:pt x="0" y="494077"/>
                  </a:lnTo>
                  <a:lnTo>
                    <a:pt x="2816" y="492950"/>
                  </a:lnTo>
                  <a:cubicBezTo>
                    <a:pt x="21485" y="484568"/>
                    <a:pt x="43011" y="481900"/>
                    <a:pt x="63586" y="478851"/>
                  </a:cubicBezTo>
                  <a:cubicBezTo>
                    <a:pt x="101307" y="473327"/>
                    <a:pt x="139218" y="469897"/>
                    <a:pt x="176938" y="464945"/>
                  </a:cubicBezTo>
                  <a:cubicBezTo>
                    <a:pt x="184940" y="463801"/>
                    <a:pt x="194084" y="461707"/>
                    <a:pt x="200181" y="456943"/>
                  </a:cubicBezTo>
                  <a:cubicBezTo>
                    <a:pt x="241900" y="424938"/>
                    <a:pt x="292578" y="415985"/>
                    <a:pt x="340773" y="419031"/>
                  </a:cubicBezTo>
                  <a:cubicBezTo>
                    <a:pt x="378685" y="421320"/>
                    <a:pt x="415834" y="423034"/>
                    <a:pt x="453363" y="419796"/>
                  </a:cubicBezTo>
                  <a:cubicBezTo>
                    <a:pt x="456221" y="419604"/>
                    <a:pt x="460031" y="419986"/>
                    <a:pt x="462125" y="421510"/>
                  </a:cubicBezTo>
                  <a:cubicBezTo>
                    <a:pt x="475080" y="431606"/>
                    <a:pt x="488606" y="432368"/>
                    <a:pt x="505181" y="434082"/>
                  </a:cubicBezTo>
                  <a:cubicBezTo>
                    <a:pt x="528614" y="436560"/>
                    <a:pt x="550140" y="434844"/>
                    <a:pt x="571859" y="430654"/>
                  </a:cubicBezTo>
                  <a:cubicBezTo>
                    <a:pt x="587671" y="427606"/>
                    <a:pt x="603672" y="421320"/>
                    <a:pt x="617771" y="413317"/>
                  </a:cubicBezTo>
                  <a:cubicBezTo>
                    <a:pt x="637391" y="402077"/>
                    <a:pt x="656254" y="397697"/>
                    <a:pt x="674922" y="412555"/>
                  </a:cubicBezTo>
                  <a:cubicBezTo>
                    <a:pt x="695115" y="428368"/>
                    <a:pt x="717976" y="422844"/>
                    <a:pt x="740267" y="423414"/>
                  </a:cubicBezTo>
                  <a:cubicBezTo>
                    <a:pt x="749981" y="423606"/>
                    <a:pt x="760269" y="423224"/>
                    <a:pt x="769604" y="425700"/>
                  </a:cubicBezTo>
                  <a:cubicBezTo>
                    <a:pt x="796654" y="432750"/>
                    <a:pt x="822755" y="443418"/>
                    <a:pt x="850188" y="448180"/>
                  </a:cubicBezTo>
                  <a:cubicBezTo>
                    <a:pt x="865429" y="450847"/>
                    <a:pt x="882383" y="446084"/>
                    <a:pt x="898197" y="442656"/>
                  </a:cubicBezTo>
                  <a:cubicBezTo>
                    <a:pt x="914199" y="439036"/>
                    <a:pt x="930010" y="433512"/>
                    <a:pt x="945443" y="427796"/>
                  </a:cubicBezTo>
                  <a:cubicBezTo>
                    <a:pt x="955919" y="423986"/>
                    <a:pt x="967349" y="420366"/>
                    <a:pt x="975732" y="413507"/>
                  </a:cubicBezTo>
                  <a:cubicBezTo>
                    <a:pt x="994784" y="397887"/>
                    <a:pt x="1014405" y="395219"/>
                    <a:pt x="1036886" y="403411"/>
                  </a:cubicBezTo>
                  <a:cubicBezTo>
                    <a:pt x="1040314" y="404745"/>
                    <a:pt x="1044314" y="404745"/>
                    <a:pt x="1048124" y="404935"/>
                  </a:cubicBezTo>
                  <a:cubicBezTo>
                    <a:pt x="1109090" y="408935"/>
                    <a:pt x="1170050" y="411413"/>
                    <a:pt x="1230632" y="417509"/>
                  </a:cubicBezTo>
                  <a:cubicBezTo>
                    <a:pt x="1255205" y="419986"/>
                    <a:pt x="1278828" y="430844"/>
                    <a:pt x="1303023" y="437702"/>
                  </a:cubicBezTo>
                  <a:cubicBezTo>
                    <a:pt x="1307977" y="439036"/>
                    <a:pt x="1313503" y="441132"/>
                    <a:pt x="1318455" y="440178"/>
                  </a:cubicBezTo>
                  <a:cubicBezTo>
                    <a:pt x="1372367" y="430654"/>
                    <a:pt x="1422853" y="444560"/>
                    <a:pt x="1472574" y="462849"/>
                  </a:cubicBezTo>
                  <a:cubicBezTo>
                    <a:pt x="1477716" y="464755"/>
                    <a:pt x="1484003" y="464183"/>
                    <a:pt x="1489719" y="463801"/>
                  </a:cubicBezTo>
                  <a:cubicBezTo>
                    <a:pt x="1505723" y="462469"/>
                    <a:pt x="1523058" y="455801"/>
                    <a:pt x="1537536" y="459801"/>
                  </a:cubicBezTo>
                  <a:cubicBezTo>
                    <a:pt x="1576018" y="470851"/>
                    <a:pt x="1614119" y="484186"/>
                    <a:pt x="1650316" y="500950"/>
                  </a:cubicBezTo>
                  <a:cubicBezTo>
                    <a:pt x="1687085" y="517905"/>
                    <a:pt x="1721184" y="532193"/>
                    <a:pt x="1763286" y="515049"/>
                  </a:cubicBezTo>
                  <a:cubicBezTo>
                    <a:pt x="1781193" y="507808"/>
                    <a:pt x="1804815" y="512953"/>
                    <a:pt x="1825392" y="514857"/>
                  </a:cubicBezTo>
                  <a:cubicBezTo>
                    <a:pt x="1840440" y="516381"/>
                    <a:pt x="1854919" y="524955"/>
                    <a:pt x="1869779" y="524955"/>
                  </a:cubicBezTo>
                  <a:cubicBezTo>
                    <a:pt x="1909407" y="524955"/>
                    <a:pt x="1944648" y="535051"/>
                    <a:pt x="1978939" y="555626"/>
                  </a:cubicBezTo>
                  <a:cubicBezTo>
                    <a:pt x="1992278" y="563626"/>
                    <a:pt x="2013042" y="558292"/>
                    <a:pt x="2030377" y="560388"/>
                  </a:cubicBezTo>
                  <a:cubicBezTo>
                    <a:pt x="2048667" y="562864"/>
                    <a:pt x="2067524" y="565150"/>
                    <a:pt x="2085053" y="570677"/>
                  </a:cubicBezTo>
                  <a:cubicBezTo>
                    <a:pt x="2130392" y="585155"/>
                    <a:pt x="2175162" y="601538"/>
                    <a:pt x="2220311" y="616778"/>
                  </a:cubicBezTo>
                  <a:cubicBezTo>
                    <a:pt x="2257458" y="629353"/>
                    <a:pt x="2294038" y="619446"/>
                    <a:pt x="2330805" y="614112"/>
                  </a:cubicBezTo>
                  <a:cubicBezTo>
                    <a:pt x="2353858" y="610682"/>
                    <a:pt x="2375382" y="602490"/>
                    <a:pt x="2401291" y="614682"/>
                  </a:cubicBezTo>
                  <a:cubicBezTo>
                    <a:pt x="2426058" y="626304"/>
                    <a:pt x="2457491" y="623636"/>
                    <a:pt x="2485306" y="629923"/>
                  </a:cubicBezTo>
                  <a:cubicBezTo>
                    <a:pt x="2508741" y="635257"/>
                    <a:pt x="2531408" y="643831"/>
                    <a:pt x="2554078" y="652213"/>
                  </a:cubicBezTo>
                  <a:cubicBezTo>
                    <a:pt x="2584941" y="663644"/>
                    <a:pt x="2615420" y="675644"/>
                    <a:pt x="2649142" y="669930"/>
                  </a:cubicBezTo>
                  <a:cubicBezTo>
                    <a:pt x="2687435" y="663452"/>
                    <a:pt x="2713722" y="687836"/>
                    <a:pt x="2743825" y="704031"/>
                  </a:cubicBezTo>
                  <a:cubicBezTo>
                    <a:pt x="2764589" y="715079"/>
                    <a:pt x="2787258" y="723272"/>
                    <a:pt x="2809929" y="730130"/>
                  </a:cubicBezTo>
                  <a:cubicBezTo>
                    <a:pt x="2840218" y="739084"/>
                    <a:pt x="2871461" y="744418"/>
                    <a:pt x="2901942" y="753181"/>
                  </a:cubicBezTo>
                  <a:cubicBezTo>
                    <a:pt x="2948046" y="766325"/>
                    <a:pt x="2994721" y="776613"/>
                    <a:pt x="3042727" y="769373"/>
                  </a:cubicBezTo>
                  <a:cubicBezTo>
                    <a:pt x="3064826" y="766135"/>
                    <a:pt x="3085402" y="766325"/>
                    <a:pt x="3107499" y="771089"/>
                  </a:cubicBezTo>
                  <a:cubicBezTo>
                    <a:pt x="3143694" y="778899"/>
                    <a:pt x="3180843" y="779852"/>
                    <a:pt x="3209992" y="808998"/>
                  </a:cubicBezTo>
                  <a:cubicBezTo>
                    <a:pt x="3220279" y="819287"/>
                    <a:pt x="3238757" y="821953"/>
                    <a:pt x="3253808" y="827287"/>
                  </a:cubicBezTo>
                  <a:cubicBezTo>
                    <a:pt x="3271144" y="833575"/>
                    <a:pt x="3283907" y="830335"/>
                    <a:pt x="3293243" y="812047"/>
                  </a:cubicBezTo>
                  <a:cubicBezTo>
                    <a:pt x="3297433" y="803856"/>
                    <a:pt x="3309436" y="795854"/>
                    <a:pt x="3318770" y="794520"/>
                  </a:cubicBezTo>
                  <a:cubicBezTo>
                    <a:pt x="3346775" y="790520"/>
                    <a:pt x="3372494" y="796426"/>
                    <a:pt x="3399545" y="809381"/>
                  </a:cubicBezTo>
                  <a:cubicBezTo>
                    <a:pt x="3424882" y="821573"/>
                    <a:pt x="3456507" y="820239"/>
                    <a:pt x="3485274" y="825001"/>
                  </a:cubicBezTo>
                  <a:cubicBezTo>
                    <a:pt x="3505656" y="828431"/>
                    <a:pt x="3526041" y="835479"/>
                    <a:pt x="3546616" y="835479"/>
                  </a:cubicBezTo>
                  <a:cubicBezTo>
                    <a:pt x="3572145" y="835479"/>
                    <a:pt x="3597481" y="829383"/>
                    <a:pt x="3623200" y="827097"/>
                  </a:cubicBezTo>
                  <a:cubicBezTo>
                    <a:pt x="3643203" y="825193"/>
                    <a:pt x="3663588" y="825955"/>
                    <a:pt x="3683590" y="823669"/>
                  </a:cubicBezTo>
                  <a:cubicBezTo>
                    <a:pt x="3699975" y="821953"/>
                    <a:pt x="3716167" y="817573"/>
                    <a:pt x="3732360" y="813953"/>
                  </a:cubicBezTo>
                  <a:cubicBezTo>
                    <a:pt x="3738266" y="812619"/>
                    <a:pt x="3744172" y="807474"/>
                    <a:pt x="3749505" y="808236"/>
                  </a:cubicBezTo>
                  <a:cubicBezTo>
                    <a:pt x="3802466" y="816429"/>
                    <a:pt x="3840568" y="779852"/>
                    <a:pt x="3885337" y="763659"/>
                  </a:cubicBezTo>
                  <a:cubicBezTo>
                    <a:pt x="3932393" y="746512"/>
                    <a:pt x="3977924" y="720224"/>
                    <a:pt x="4030502" y="728034"/>
                  </a:cubicBezTo>
                  <a:cubicBezTo>
                    <a:pt x="4062317" y="732796"/>
                    <a:pt x="4092988" y="743846"/>
                    <a:pt x="4124613" y="750515"/>
                  </a:cubicBezTo>
                  <a:cubicBezTo>
                    <a:pt x="4135853" y="752801"/>
                    <a:pt x="4148426" y="752419"/>
                    <a:pt x="4159666" y="750133"/>
                  </a:cubicBezTo>
                  <a:cubicBezTo>
                    <a:pt x="4213960" y="739654"/>
                    <a:pt x="4267492" y="738130"/>
                    <a:pt x="4320836" y="755277"/>
                  </a:cubicBezTo>
                  <a:cubicBezTo>
                    <a:pt x="4329978" y="758135"/>
                    <a:pt x="4339694" y="760801"/>
                    <a:pt x="4349221" y="760801"/>
                  </a:cubicBezTo>
                  <a:cubicBezTo>
                    <a:pt x="4401418" y="760801"/>
                    <a:pt x="4452664" y="756801"/>
                    <a:pt x="4502578" y="738130"/>
                  </a:cubicBezTo>
                  <a:cubicBezTo>
                    <a:pt x="4519342" y="731844"/>
                    <a:pt x="4539727" y="735844"/>
                    <a:pt x="4558206" y="734320"/>
                  </a:cubicBezTo>
                  <a:cubicBezTo>
                    <a:pt x="4575350" y="732988"/>
                    <a:pt x="4592877" y="732416"/>
                    <a:pt x="4609451" y="728034"/>
                  </a:cubicBezTo>
                  <a:cubicBezTo>
                    <a:pt x="4633646" y="721558"/>
                    <a:pt x="4656125" y="720796"/>
                    <a:pt x="4681082" y="726510"/>
                  </a:cubicBezTo>
                  <a:cubicBezTo>
                    <a:pt x="4704894" y="731844"/>
                    <a:pt x="4730613" y="729178"/>
                    <a:pt x="4755380" y="729368"/>
                  </a:cubicBezTo>
                  <a:cubicBezTo>
                    <a:pt x="4783003" y="729558"/>
                    <a:pt x="4810626" y="729748"/>
                    <a:pt x="4838249" y="728796"/>
                  </a:cubicBezTo>
                  <a:cubicBezTo>
                    <a:pt x="4849299" y="728416"/>
                    <a:pt x="4861872" y="720796"/>
                    <a:pt x="4871018" y="723844"/>
                  </a:cubicBezTo>
                  <a:cubicBezTo>
                    <a:pt x="4900545" y="734130"/>
                    <a:pt x="4930074" y="721748"/>
                    <a:pt x="4959601" y="727272"/>
                  </a:cubicBezTo>
                  <a:cubicBezTo>
                    <a:pt x="4974081" y="730130"/>
                    <a:pt x="4990464" y="722320"/>
                    <a:pt x="5006085" y="721558"/>
                  </a:cubicBezTo>
                  <a:cubicBezTo>
                    <a:pt x="5031613" y="720224"/>
                    <a:pt x="5057140" y="720796"/>
                    <a:pt x="5082669" y="720414"/>
                  </a:cubicBezTo>
                  <a:cubicBezTo>
                    <a:pt x="5091051" y="720224"/>
                    <a:pt x="5099244" y="719462"/>
                    <a:pt x="5107626" y="719079"/>
                  </a:cubicBezTo>
                  <a:cubicBezTo>
                    <a:pt x="5115056" y="718699"/>
                    <a:pt x="5122866" y="716985"/>
                    <a:pt x="5129915" y="718317"/>
                  </a:cubicBezTo>
                  <a:cubicBezTo>
                    <a:pt x="5155444" y="723082"/>
                    <a:pt x="5180590" y="730892"/>
                    <a:pt x="5206307" y="733940"/>
                  </a:cubicBezTo>
                  <a:cubicBezTo>
                    <a:pt x="5228596" y="736606"/>
                    <a:pt x="5251649" y="732988"/>
                    <a:pt x="5274128" y="734892"/>
                  </a:cubicBezTo>
                  <a:cubicBezTo>
                    <a:pt x="5313753" y="738130"/>
                    <a:pt x="5353378" y="743846"/>
                    <a:pt x="5393004" y="747466"/>
                  </a:cubicBezTo>
                  <a:cubicBezTo>
                    <a:pt x="5401578" y="748228"/>
                    <a:pt x="5410530" y="743464"/>
                    <a:pt x="5419294" y="743084"/>
                  </a:cubicBezTo>
                  <a:cubicBezTo>
                    <a:pt x="5446727" y="742132"/>
                    <a:pt x="5474160" y="741940"/>
                    <a:pt x="5501593" y="741370"/>
                  </a:cubicBezTo>
                  <a:cubicBezTo>
                    <a:pt x="5517214" y="741178"/>
                    <a:pt x="5533026" y="741750"/>
                    <a:pt x="5548459" y="740036"/>
                  </a:cubicBezTo>
                  <a:cubicBezTo>
                    <a:pt x="5568841" y="737750"/>
                    <a:pt x="5587320" y="734320"/>
                    <a:pt x="5606371" y="749180"/>
                  </a:cubicBezTo>
                  <a:cubicBezTo>
                    <a:pt x="5635710" y="772231"/>
                    <a:pt x="5673049" y="763277"/>
                    <a:pt x="5706958" y="768611"/>
                  </a:cubicBezTo>
                  <a:cubicBezTo>
                    <a:pt x="5715722" y="769945"/>
                    <a:pt x="5724677" y="770135"/>
                    <a:pt x="5733439" y="771659"/>
                  </a:cubicBezTo>
                  <a:cubicBezTo>
                    <a:pt x="5749633" y="774517"/>
                    <a:pt x="5765634" y="777755"/>
                    <a:pt x="5781829" y="780996"/>
                  </a:cubicBezTo>
                  <a:cubicBezTo>
                    <a:pt x="5784685" y="781566"/>
                    <a:pt x="5787923" y="781758"/>
                    <a:pt x="5790591" y="782710"/>
                  </a:cubicBezTo>
                  <a:cubicBezTo>
                    <a:pt x="5815168" y="790710"/>
                    <a:pt x="5839360" y="799854"/>
                    <a:pt x="5864317" y="806332"/>
                  </a:cubicBezTo>
                  <a:cubicBezTo>
                    <a:pt x="5876510" y="809571"/>
                    <a:pt x="5890036" y="809953"/>
                    <a:pt x="5902609" y="808236"/>
                  </a:cubicBezTo>
                  <a:cubicBezTo>
                    <a:pt x="5939376" y="803284"/>
                    <a:pt x="5975763" y="801188"/>
                    <a:pt x="6012722" y="808428"/>
                  </a:cubicBezTo>
                  <a:cubicBezTo>
                    <a:pt x="6027391" y="811285"/>
                    <a:pt x="6043775" y="806522"/>
                    <a:pt x="6059396" y="804808"/>
                  </a:cubicBezTo>
                  <a:cubicBezTo>
                    <a:pt x="6096735" y="800236"/>
                    <a:pt x="6134074" y="795282"/>
                    <a:pt x="6171604" y="790902"/>
                  </a:cubicBezTo>
                  <a:cubicBezTo>
                    <a:pt x="6195036" y="788234"/>
                    <a:pt x="6218659" y="786710"/>
                    <a:pt x="6242092" y="784044"/>
                  </a:cubicBezTo>
                  <a:cubicBezTo>
                    <a:pt x="6269143" y="780804"/>
                    <a:pt x="6296004" y="775851"/>
                    <a:pt x="6323057" y="773183"/>
                  </a:cubicBezTo>
                  <a:cubicBezTo>
                    <a:pt x="6353918" y="770135"/>
                    <a:pt x="6384971" y="769565"/>
                    <a:pt x="6415832" y="766325"/>
                  </a:cubicBezTo>
                  <a:cubicBezTo>
                    <a:pt x="6472224" y="760039"/>
                    <a:pt x="6528423" y="752609"/>
                    <a:pt x="6584811" y="745560"/>
                  </a:cubicBezTo>
                  <a:cubicBezTo>
                    <a:pt x="6639487" y="738702"/>
                    <a:pt x="6694163" y="732606"/>
                    <a:pt x="6748457" y="724034"/>
                  </a:cubicBezTo>
                  <a:cubicBezTo>
                    <a:pt x="6771318" y="720414"/>
                    <a:pt x="6793034" y="710507"/>
                    <a:pt x="6815515" y="704983"/>
                  </a:cubicBezTo>
                  <a:lnTo>
                    <a:pt x="6858000" y="695283"/>
                  </a:lnTo>
                  <a:lnTo>
                    <a:pt x="6858000" y="456"/>
                  </a:lnTo>
                  <a:lnTo>
                    <a:pt x="1687322" y="456"/>
                  </a:lnTo>
                  <a:lnTo>
                    <a:pt x="1697753" y="10970"/>
                  </a:lnTo>
                  <a:cubicBezTo>
                    <a:pt x="1707279" y="20877"/>
                    <a:pt x="1720423" y="27925"/>
                    <a:pt x="1733188" y="33639"/>
                  </a:cubicBezTo>
                  <a:cubicBezTo>
                    <a:pt x="1766335" y="48310"/>
                    <a:pt x="1800246" y="61454"/>
                    <a:pt x="1833775" y="75360"/>
                  </a:cubicBezTo>
                  <a:cubicBezTo>
                    <a:pt x="1837013" y="76694"/>
                    <a:pt x="1839679" y="80123"/>
                    <a:pt x="1842158" y="82981"/>
                  </a:cubicBezTo>
                  <a:cubicBezTo>
                    <a:pt x="1866922" y="113082"/>
                    <a:pt x="1891497" y="143371"/>
                    <a:pt x="1916454" y="173472"/>
                  </a:cubicBezTo>
                  <a:cubicBezTo>
                    <a:pt x="1921216" y="179186"/>
                    <a:pt x="1928076" y="183378"/>
                    <a:pt x="1933219" y="188902"/>
                  </a:cubicBezTo>
                  <a:cubicBezTo>
                    <a:pt x="1940459" y="196522"/>
                    <a:pt x="1949603" y="203763"/>
                    <a:pt x="1953413" y="212907"/>
                  </a:cubicBezTo>
                  <a:cubicBezTo>
                    <a:pt x="1965224" y="241672"/>
                    <a:pt x="1987894" y="254056"/>
                    <a:pt x="2016469" y="259390"/>
                  </a:cubicBezTo>
                  <a:cubicBezTo>
                    <a:pt x="2042570" y="264343"/>
                    <a:pt x="2068669" y="268535"/>
                    <a:pt x="2094578" y="274249"/>
                  </a:cubicBezTo>
                  <a:cubicBezTo>
                    <a:pt x="2126201" y="281107"/>
                    <a:pt x="2157636" y="288537"/>
                    <a:pt x="2188879" y="296920"/>
                  </a:cubicBezTo>
                  <a:cubicBezTo>
                    <a:pt x="2202404" y="300540"/>
                    <a:pt x="2216692" y="304730"/>
                    <a:pt x="2228314" y="312160"/>
                  </a:cubicBezTo>
                  <a:cubicBezTo>
                    <a:pt x="2260890" y="332735"/>
                    <a:pt x="2295753" y="346641"/>
                    <a:pt x="2334044" y="341117"/>
                  </a:cubicBezTo>
                  <a:cubicBezTo>
                    <a:pt x="2364715" y="336735"/>
                    <a:pt x="2390434" y="347975"/>
                    <a:pt x="2409485" y="365502"/>
                  </a:cubicBezTo>
                  <a:lnTo>
                    <a:pt x="2409487" y="365504"/>
                  </a:lnTo>
                  <a:lnTo>
                    <a:pt x="2463015" y="388434"/>
                  </a:lnTo>
                  <a:lnTo>
                    <a:pt x="2463017" y="388434"/>
                  </a:lnTo>
                  <a:lnTo>
                    <a:pt x="2518262" y="379792"/>
                  </a:lnTo>
                  <a:lnTo>
                    <a:pt x="2518263" y="379791"/>
                  </a:lnTo>
                  <a:cubicBezTo>
                    <a:pt x="2527789" y="377124"/>
                    <a:pt x="2536456" y="375980"/>
                    <a:pt x="2545005" y="376147"/>
                  </a:cubicBezTo>
                  <a:lnTo>
                    <a:pt x="2545006" y="376147"/>
                  </a:lnTo>
                  <a:cubicBezTo>
                    <a:pt x="2553555" y="376313"/>
                    <a:pt x="2561985" y="377790"/>
                    <a:pt x="2571034" y="380361"/>
                  </a:cubicBezTo>
                  <a:cubicBezTo>
                    <a:pt x="2612945" y="392363"/>
                    <a:pt x="2640950" y="424940"/>
                    <a:pt x="2668001" y="453514"/>
                  </a:cubicBezTo>
                  <a:cubicBezTo>
                    <a:pt x="2691054" y="477900"/>
                    <a:pt x="2716963" y="491615"/>
                    <a:pt x="2745348" y="501904"/>
                  </a:cubicBezTo>
                  <a:lnTo>
                    <a:pt x="2745351" y="501906"/>
                  </a:lnTo>
                  <a:lnTo>
                    <a:pt x="2778005" y="507825"/>
                  </a:lnTo>
                  <a:lnTo>
                    <a:pt x="2785439" y="507405"/>
                  </a:lnTo>
                  <a:lnTo>
                    <a:pt x="2811779" y="497326"/>
                  </a:lnTo>
                  <a:lnTo>
                    <a:pt x="2811786" y="497322"/>
                  </a:lnTo>
                  <a:lnTo>
                    <a:pt x="2811786" y="497323"/>
                  </a:lnTo>
                  <a:lnTo>
                    <a:pt x="2811779" y="497326"/>
                  </a:lnTo>
                  <a:lnTo>
                    <a:pt x="2793022" y="506976"/>
                  </a:lnTo>
                  <a:lnTo>
                    <a:pt x="2785439" y="507405"/>
                  </a:lnTo>
                  <a:lnTo>
                    <a:pt x="2782304" y="508605"/>
                  </a:lnTo>
                  <a:lnTo>
                    <a:pt x="2778005" y="507825"/>
                  </a:lnTo>
                  <a:lnTo>
                    <a:pt x="2770757" y="508235"/>
                  </a:lnTo>
                  <a:lnTo>
                    <a:pt x="2745351" y="501906"/>
                  </a:lnTo>
                  <a:lnTo>
                    <a:pt x="2745347" y="501904"/>
                  </a:lnTo>
                  <a:cubicBezTo>
                    <a:pt x="2716962" y="491615"/>
                    <a:pt x="2691053" y="477900"/>
                    <a:pt x="2668000" y="453514"/>
                  </a:cubicBezTo>
                  <a:cubicBezTo>
                    <a:pt x="2640949" y="424940"/>
                    <a:pt x="2612944" y="392363"/>
                    <a:pt x="2571033" y="380361"/>
                  </a:cubicBezTo>
                  <a:lnTo>
                    <a:pt x="2545006" y="376147"/>
                  </a:lnTo>
                  <a:lnTo>
                    <a:pt x="2518264" y="379791"/>
                  </a:lnTo>
                  <a:lnTo>
                    <a:pt x="2518262" y="379792"/>
                  </a:lnTo>
                  <a:lnTo>
                    <a:pt x="2490550" y="386372"/>
                  </a:lnTo>
                  <a:lnTo>
                    <a:pt x="2463017" y="388434"/>
                  </a:lnTo>
                  <a:lnTo>
                    <a:pt x="2463016" y="388434"/>
                  </a:lnTo>
                  <a:lnTo>
                    <a:pt x="2463015" y="388434"/>
                  </a:lnTo>
                  <a:lnTo>
                    <a:pt x="2435912" y="382603"/>
                  </a:lnTo>
                  <a:lnTo>
                    <a:pt x="2409487" y="365504"/>
                  </a:lnTo>
                  <a:lnTo>
                    <a:pt x="2409484" y="365502"/>
                  </a:lnTo>
                  <a:cubicBezTo>
                    <a:pt x="2390433" y="347975"/>
                    <a:pt x="2364714" y="336735"/>
                    <a:pt x="2334043" y="341117"/>
                  </a:cubicBezTo>
                  <a:cubicBezTo>
                    <a:pt x="2295752" y="346641"/>
                    <a:pt x="2260889" y="332735"/>
                    <a:pt x="2228313" y="312160"/>
                  </a:cubicBezTo>
                  <a:cubicBezTo>
                    <a:pt x="2216691" y="304730"/>
                    <a:pt x="2202403" y="300540"/>
                    <a:pt x="2188878" y="296920"/>
                  </a:cubicBezTo>
                  <a:cubicBezTo>
                    <a:pt x="2157635" y="288537"/>
                    <a:pt x="2126200" y="281107"/>
                    <a:pt x="2094577" y="274249"/>
                  </a:cubicBezTo>
                  <a:cubicBezTo>
                    <a:pt x="2068668" y="268535"/>
                    <a:pt x="2042569" y="264343"/>
                    <a:pt x="2016468" y="259390"/>
                  </a:cubicBezTo>
                  <a:cubicBezTo>
                    <a:pt x="1987893" y="254056"/>
                    <a:pt x="1965223" y="241672"/>
                    <a:pt x="1953412" y="212907"/>
                  </a:cubicBezTo>
                  <a:cubicBezTo>
                    <a:pt x="1949602" y="203763"/>
                    <a:pt x="1940458" y="196522"/>
                    <a:pt x="1933218" y="188902"/>
                  </a:cubicBezTo>
                  <a:cubicBezTo>
                    <a:pt x="1928075" y="183378"/>
                    <a:pt x="1921215" y="179186"/>
                    <a:pt x="1916453" y="173472"/>
                  </a:cubicBezTo>
                  <a:cubicBezTo>
                    <a:pt x="1891496" y="143371"/>
                    <a:pt x="1866921" y="113082"/>
                    <a:pt x="1842157" y="82981"/>
                  </a:cubicBezTo>
                  <a:cubicBezTo>
                    <a:pt x="1839678" y="80123"/>
                    <a:pt x="1837012" y="76694"/>
                    <a:pt x="1833774" y="75360"/>
                  </a:cubicBezTo>
                  <a:cubicBezTo>
                    <a:pt x="1800245" y="61454"/>
                    <a:pt x="1766334" y="48311"/>
                    <a:pt x="1733187" y="33639"/>
                  </a:cubicBezTo>
                  <a:cubicBezTo>
                    <a:pt x="1720422" y="27925"/>
                    <a:pt x="1707278" y="20877"/>
                    <a:pt x="1697752" y="10971"/>
                  </a:cubicBezTo>
                  <a:lnTo>
                    <a:pt x="1687320" y="456"/>
                  </a:lnTo>
                  <a:lnTo>
                    <a:pt x="916806" y="456"/>
                  </a:lnTo>
                  <a:lnTo>
                    <a:pt x="927155" y="9636"/>
                  </a:lnTo>
                  <a:cubicBezTo>
                    <a:pt x="994785" y="53644"/>
                    <a:pt x="1030980" y="52500"/>
                    <a:pt x="1097087" y="6016"/>
                  </a:cubicBezTo>
                  <a:cubicBezTo>
                    <a:pt x="1103945" y="1254"/>
                    <a:pt x="1118613" y="-2176"/>
                    <a:pt x="1123185" y="1634"/>
                  </a:cubicBezTo>
                  <a:cubicBezTo>
                    <a:pt x="1142617" y="17446"/>
                    <a:pt x="1162953" y="24495"/>
                    <a:pt x="1184028" y="26353"/>
                  </a:cubicBezTo>
                  <a:cubicBezTo>
                    <a:pt x="1162953" y="24495"/>
                    <a:pt x="1142616" y="17447"/>
                    <a:pt x="1123184" y="1635"/>
                  </a:cubicBezTo>
                  <a:cubicBezTo>
                    <a:pt x="1118612" y="-2175"/>
                    <a:pt x="1103944" y="1255"/>
                    <a:pt x="1097086" y="6017"/>
                  </a:cubicBezTo>
                  <a:cubicBezTo>
                    <a:pt x="1030979" y="52501"/>
                    <a:pt x="994784" y="53645"/>
                    <a:pt x="927154" y="9637"/>
                  </a:cubicBezTo>
                  <a:lnTo>
                    <a:pt x="916804" y="456"/>
                  </a:lnTo>
                  <a:lnTo>
                    <a:pt x="578772" y="456"/>
                  </a:lnTo>
                  <a:lnTo>
                    <a:pt x="556046" y="6589"/>
                  </a:lnTo>
                  <a:lnTo>
                    <a:pt x="517850" y="15506"/>
                  </a:lnTo>
                  <a:lnTo>
                    <a:pt x="556047" y="6588"/>
                  </a:lnTo>
                  <a:lnTo>
                    <a:pt x="578770" y="456"/>
                  </a:lnTo>
                  <a:lnTo>
                    <a:pt x="0" y="456"/>
                  </a:lnTo>
                  <a:lnTo>
                    <a:pt x="0" y="20445"/>
                  </a:lnTo>
                  <a:lnTo>
                    <a:pt x="0" y="29969"/>
                  </a:lnTo>
                  <a:close/>
                </a:path>
              </a:pathLst>
            </a:custGeom>
            <a:blipFill dpi="0" rotWithShape="1">
              <a:blip r:embed="rId2">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3" name="Content Placeholder 2">
            <a:extLst>
              <a:ext uri="{FF2B5EF4-FFF2-40B4-BE49-F238E27FC236}">
                <a16:creationId xmlns:a16="http://schemas.microsoft.com/office/drawing/2014/main" id="{05C449D7-9481-4463-A087-321250602884}"/>
              </a:ext>
            </a:extLst>
          </p:cNvPr>
          <p:cNvSpPr>
            <a:spLocks noGrp="1"/>
          </p:cNvSpPr>
          <p:nvPr>
            <p:ph idx="1"/>
          </p:nvPr>
        </p:nvSpPr>
        <p:spPr>
          <a:xfrm>
            <a:off x="5605671" y="390123"/>
            <a:ext cx="6134894" cy="6028431"/>
          </a:xfrm>
        </p:spPr>
        <p:txBody>
          <a:bodyPr>
            <a:normAutofit fontScale="92500" lnSpcReduction="10000"/>
          </a:bodyPr>
          <a:lstStyle/>
          <a:p>
            <a:pPr marL="0" indent="0">
              <a:buNone/>
            </a:pPr>
            <a:r>
              <a:rPr lang="en-US" sz="3200" dirty="0">
                <a:solidFill>
                  <a:schemeClr val="tx1">
                    <a:alpha val="80000"/>
                  </a:schemeClr>
                </a:solidFill>
              </a:rPr>
              <a:t>In some people, this pain, can be so severe that areas of the body become extra sensitive to:</a:t>
            </a:r>
          </a:p>
          <a:p>
            <a:pPr lvl="1"/>
            <a:r>
              <a:rPr lang="en-US" sz="3200" dirty="0">
                <a:solidFill>
                  <a:schemeClr val="tx1">
                    <a:alpha val="80000"/>
                  </a:schemeClr>
                </a:solidFill>
              </a:rPr>
              <a:t>Touch</a:t>
            </a:r>
          </a:p>
          <a:p>
            <a:pPr lvl="1"/>
            <a:r>
              <a:rPr lang="en-US" sz="3200" dirty="0">
                <a:solidFill>
                  <a:schemeClr val="tx1">
                    <a:alpha val="80000"/>
                  </a:schemeClr>
                </a:solidFill>
              </a:rPr>
              <a:t>Pressure</a:t>
            </a:r>
          </a:p>
          <a:p>
            <a:pPr lvl="1"/>
            <a:r>
              <a:rPr lang="en-US" sz="3200" dirty="0">
                <a:solidFill>
                  <a:schemeClr val="tx1">
                    <a:alpha val="80000"/>
                  </a:schemeClr>
                </a:solidFill>
              </a:rPr>
              <a:t>Clothing</a:t>
            </a:r>
          </a:p>
          <a:p>
            <a:pPr lvl="1"/>
            <a:r>
              <a:rPr lang="en-US" sz="3200" dirty="0">
                <a:solidFill>
                  <a:schemeClr val="tx1">
                    <a:alpha val="80000"/>
                  </a:schemeClr>
                </a:solidFill>
              </a:rPr>
              <a:t>Movement</a:t>
            </a:r>
          </a:p>
          <a:p>
            <a:pPr lvl="1"/>
            <a:r>
              <a:rPr lang="en-US" sz="3200" dirty="0">
                <a:solidFill>
                  <a:schemeClr val="tx1">
                    <a:alpha val="80000"/>
                  </a:schemeClr>
                </a:solidFill>
              </a:rPr>
              <a:t>Air Temperature</a:t>
            </a:r>
          </a:p>
          <a:p>
            <a:pPr lvl="1"/>
            <a:r>
              <a:rPr lang="en-US" sz="3200" dirty="0">
                <a:solidFill>
                  <a:schemeClr val="tx1">
                    <a:alpha val="80000"/>
                  </a:schemeClr>
                </a:solidFill>
              </a:rPr>
              <a:t>and more…</a:t>
            </a:r>
          </a:p>
          <a:p>
            <a:pPr marL="0" indent="0">
              <a:buNone/>
            </a:pPr>
            <a:endParaRPr lang="en-US" sz="3200" dirty="0">
              <a:solidFill>
                <a:schemeClr val="tx1">
                  <a:alpha val="80000"/>
                </a:schemeClr>
              </a:solidFill>
            </a:endParaRPr>
          </a:p>
          <a:p>
            <a:pPr marL="0" indent="0">
              <a:buNone/>
            </a:pPr>
            <a:r>
              <a:rPr lang="en-US" sz="3200" i="1" dirty="0">
                <a:solidFill>
                  <a:schemeClr val="accent2">
                    <a:alpha val="80000"/>
                  </a:schemeClr>
                </a:solidFill>
              </a:rPr>
              <a:t>Imagine someone touching you with a feather – only to have it feel light a blow torch.  That is how CRPS can feel.</a:t>
            </a:r>
          </a:p>
        </p:txBody>
      </p:sp>
    </p:spTree>
    <p:extLst>
      <p:ext uri="{BB962C8B-B14F-4D97-AF65-F5344CB8AC3E}">
        <p14:creationId xmlns:p14="http://schemas.microsoft.com/office/powerpoint/2010/main" val="3861400658"/>
      </p:ext>
    </p:extLst>
  </p:cSld>
  <p:clrMapOvr>
    <a:overrideClrMapping bg1="dk1" tx1="lt1" bg2="dk2" tx2="lt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35FA909-3F24-448C-A8BC-7CF77F62F8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63D789B-DF22-4968-80F2-5C648F1F95A6}"/>
              </a:ext>
            </a:extLst>
          </p:cNvPr>
          <p:cNvSpPr>
            <a:spLocks noGrp="1"/>
          </p:cNvSpPr>
          <p:nvPr>
            <p:ph type="title"/>
          </p:nvPr>
        </p:nvSpPr>
        <p:spPr>
          <a:xfrm>
            <a:off x="523875" y="698777"/>
            <a:ext cx="6657975" cy="977623"/>
          </a:xfrm>
        </p:spPr>
        <p:txBody>
          <a:bodyPr anchor="t">
            <a:normAutofit/>
          </a:bodyPr>
          <a:lstStyle/>
          <a:p>
            <a:r>
              <a:rPr lang="en-US" sz="4000" b="1" dirty="0">
                <a:solidFill>
                  <a:schemeClr val="bg1"/>
                </a:solidFill>
              </a:rPr>
              <a:t>Knowledge of How Pain Works</a:t>
            </a:r>
          </a:p>
        </p:txBody>
      </p:sp>
      <p:sp>
        <p:nvSpPr>
          <p:cNvPr id="3" name="Content Placeholder 2">
            <a:extLst>
              <a:ext uri="{FF2B5EF4-FFF2-40B4-BE49-F238E27FC236}">
                <a16:creationId xmlns:a16="http://schemas.microsoft.com/office/drawing/2014/main" id="{5ED97EAD-8383-4592-B1C4-DF4FA4984EB5}"/>
              </a:ext>
            </a:extLst>
          </p:cNvPr>
          <p:cNvSpPr>
            <a:spLocks noGrp="1"/>
          </p:cNvSpPr>
          <p:nvPr>
            <p:ph idx="1"/>
          </p:nvPr>
        </p:nvSpPr>
        <p:spPr>
          <a:xfrm>
            <a:off x="523875" y="1821097"/>
            <a:ext cx="6140449" cy="4493978"/>
          </a:xfrm>
        </p:spPr>
        <p:txBody>
          <a:bodyPr>
            <a:noAutofit/>
          </a:bodyPr>
          <a:lstStyle/>
          <a:p>
            <a:r>
              <a:rPr lang="en-US" dirty="0">
                <a:solidFill>
                  <a:schemeClr val="bg1">
                    <a:alpha val="80000"/>
                  </a:schemeClr>
                </a:solidFill>
              </a:rPr>
              <a:t>In the last 10-15 years, our knowledge of how pain works has increased considerably.</a:t>
            </a:r>
          </a:p>
          <a:p>
            <a:r>
              <a:rPr lang="en-US" dirty="0">
                <a:solidFill>
                  <a:schemeClr val="bg1">
                    <a:alpha val="80000"/>
                  </a:schemeClr>
                </a:solidFill>
              </a:rPr>
              <a:t>Focus has shifted away from just muscles, ligaments and joints.</a:t>
            </a:r>
          </a:p>
          <a:p>
            <a:endParaRPr lang="en-US" dirty="0">
              <a:solidFill>
                <a:schemeClr val="bg1">
                  <a:alpha val="80000"/>
                </a:schemeClr>
              </a:solidFill>
            </a:endParaRPr>
          </a:p>
          <a:p>
            <a:r>
              <a:rPr lang="en-US" dirty="0">
                <a:solidFill>
                  <a:schemeClr val="bg1">
                    <a:alpha val="80000"/>
                  </a:schemeClr>
                </a:solidFill>
              </a:rPr>
              <a:t>We now know the </a:t>
            </a:r>
            <a:r>
              <a:rPr lang="en-US" b="1" i="1" dirty="0">
                <a:solidFill>
                  <a:schemeClr val="bg1">
                    <a:alpha val="80000"/>
                  </a:schemeClr>
                </a:solidFill>
              </a:rPr>
              <a:t>brain and nervous system are main contributors to pain</a:t>
            </a:r>
            <a:r>
              <a:rPr lang="en-US" dirty="0">
                <a:solidFill>
                  <a:schemeClr val="bg1">
                    <a:alpha val="80000"/>
                  </a:schemeClr>
                </a:solidFill>
              </a:rPr>
              <a:t>.</a:t>
            </a:r>
          </a:p>
          <a:p>
            <a:r>
              <a:rPr lang="en-US" dirty="0">
                <a:solidFill>
                  <a:schemeClr val="bg1">
                    <a:alpha val="80000"/>
                  </a:schemeClr>
                </a:solidFill>
              </a:rPr>
              <a:t>This is for all pain – regardless of where it is in the body.</a:t>
            </a:r>
          </a:p>
        </p:txBody>
      </p:sp>
      <p:pic>
        <p:nvPicPr>
          <p:cNvPr id="5" name="Picture 4" descr="A close-up of a human body&#10;&#10;Description automatically generated with medium confidence">
            <a:extLst>
              <a:ext uri="{FF2B5EF4-FFF2-40B4-BE49-F238E27FC236}">
                <a16:creationId xmlns:a16="http://schemas.microsoft.com/office/drawing/2014/main" id="{9B5871F1-6CD0-4D95-8A3A-B848719B7DC9}"/>
              </a:ext>
            </a:extLst>
          </p:cNvPr>
          <p:cNvPicPr>
            <a:picLocks noChangeAspect="1"/>
          </p:cNvPicPr>
          <p:nvPr/>
        </p:nvPicPr>
        <p:blipFill rotWithShape="1">
          <a:blip r:embed="rId2">
            <a:extLst>
              <a:ext uri="{28A0092B-C50C-407E-A947-70E740481C1C}">
                <a14:useLocalDpi xmlns:a14="http://schemas.microsoft.com/office/drawing/2010/main" val="0"/>
              </a:ext>
            </a:extLst>
          </a:blip>
          <a:srcRect l="17470" r="16272"/>
          <a:stretch/>
        </p:blipFill>
        <p:spPr>
          <a:xfrm>
            <a:off x="7668829" y="-1"/>
            <a:ext cx="4543953" cy="6858002"/>
          </a:xfrm>
          <a:custGeom>
            <a:avLst/>
            <a:gdLst/>
            <a:ahLst/>
            <a:cxnLst/>
            <a:rect l="l" t="t" r="r" b="b"/>
            <a:pathLst>
              <a:path w="4543953" h="6858002">
                <a:moveTo>
                  <a:pt x="248638" y="6438981"/>
                </a:moveTo>
                <a:cubicBezTo>
                  <a:pt x="258140" y="6444077"/>
                  <a:pt x="265617" y="6451650"/>
                  <a:pt x="268569" y="6463841"/>
                </a:cubicBezTo>
                <a:lnTo>
                  <a:pt x="268572" y="6463849"/>
                </a:lnTo>
                <a:lnTo>
                  <a:pt x="279556" y="6508052"/>
                </a:lnTo>
                <a:lnTo>
                  <a:pt x="282367" y="6513012"/>
                </a:lnTo>
                <a:lnTo>
                  <a:pt x="284834" y="6521804"/>
                </a:lnTo>
                <a:lnTo>
                  <a:pt x="301172" y="6546195"/>
                </a:lnTo>
                <a:lnTo>
                  <a:pt x="301172" y="6546194"/>
                </a:lnTo>
                <a:lnTo>
                  <a:pt x="282367" y="6513012"/>
                </a:lnTo>
                <a:lnTo>
                  <a:pt x="268572" y="6463849"/>
                </a:lnTo>
                <a:lnTo>
                  <a:pt x="268569" y="6463840"/>
                </a:lnTo>
                <a:close/>
                <a:moveTo>
                  <a:pt x="332842" y="2836172"/>
                </a:moveTo>
                <a:lnTo>
                  <a:pt x="332842" y="2836173"/>
                </a:lnTo>
                <a:cubicBezTo>
                  <a:pt x="336914" y="2839983"/>
                  <a:pt x="340200" y="2844317"/>
                  <a:pt x="341533" y="2848794"/>
                </a:cubicBezTo>
                <a:cubicBezTo>
                  <a:pt x="348200" y="2870416"/>
                  <a:pt x="356392" y="2892181"/>
                  <a:pt x="361441" y="2914328"/>
                </a:cubicBezTo>
                <a:lnTo>
                  <a:pt x="366072" y="2947863"/>
                </a:lnTo>
                <a:lnTo>
                  <a:pt x="362488" y="2982148"/>
                </a:lnTo>
                <a:cubicBezTo>
                  <a:pt x="354392" y="3014153"/>
                  <a:pt x="350582" y="3045777"/>
                  <a:pt x="350796" y="3077401"/>
                </a:cubicBezTo>
                <a:lnTo>
                  <a:pt x="350796" y="3077402"/>
                </a:lnTo>
                <a:lnTo>
                  <a:pt x="350796" y="3077402"/>
                </a:lnTo>
                <a:cubicBezTo>
                  <a:pt x="351010" y="3109026"/>
                  <a:pt x="355249" y="3140650"/>
                  <a:pt x="363250" y="3172655"/>
                </a:cubicBezTo>
                <a:cubicBezTo>
                  <a:pt x="389159" y="3276481"/>
                  <a:pt x="416591" y="3380306"/>
                  <a:pt x="410877" y="3489468"/>
                </a:cubicBezTo>
                <a:cubicBezTo>
                  <a:pt x="409925" y="3507564"/>
                  <a:pt x="421546" y="3529091"/>
                  <a:pt x="432976" y="3544714"/>
                </a:cubicBezTo>
                <a:cubicBezTo>
                  <a:pt x="438406" y="3552191"/>
                  <a:pt x="442585" y="3557716"/>
                  <a:pt x="445520" y="3562321"/>
                </a:cubicBezTo>
                <a:lnTo>
                  <a:pt x="450598" y="3574408"/>
                </a:lnTo>
                <a:lnTo>
                  <a:pt x="448246" y="3587174"/>
                </a:lnTo>
                <a:cubicBezTo>
                  <a:pt x="446228" y="3592232"/>
                  <a:pt x="442978" y="3598435"/>
                  <a:pt x="438500" y="3606817"/>
                </a:cubicBezTo>
                <a:cubicBezTo>
                  <a:pt x="434118" y="3614819"/>
                  <a:pt x="431452" y="3624725"/>
                  <a:pt x="424974" y="3630632"/>
                </a:cubicBezTo>
                <a:cubicBezTo>
                  <a:pt x="408496" y="3645682"/>
                  <a:pt x="402257" y="3662494"/>
                  <a:pt x="400733" y="3680163"/>
                </a:cubicBezTo>
                <a:lnTo>
                  <a:pt x="400733" y="3680164"/>
                </a:lnTo>
                <a:lnTo>
                  <a:pt x="400733" y="3680164"/>
                </a:lnTo>
                <a:lnTo>
                  <a:pt x="404781" y="3734838"/>
                </a:lnTo>
                <a:lnTo>
                  <a:pt x="404399" y="3754652"/>
                </a:lnTo>
                <a:cubicBezTo>
                  <a:pt x="398399" y="3767130"/>
                  <a:pt x="396447" y="3778655"/>
                  <a:pt x="398042" y="3789776"/>
                </a:cubicBezTo>
                <a:lnTo>
                  <a:pt x="398042" y="3789776"/>
                </a:lnTo>
                <a:lnTo>
                  <a:pt x="398042" y="3789777"/>
                </a:lnTo>
                <a:cubicBezTo>
                  <a:pt x="399638" y="3800897"/>
                  <a:pt x="404781" y="3811614"/>
                  <a:pt x="412973" y="3822473"/>
                </a:cubicBezTo>
                <a:lnTo>
                  <a:pt x="427308" y="3852620"/>
                </a:lnTo>
                <a:lnTo>
                  <a:pt x="426528" y="3868764"/>
                </a:lnTo>
                <a:cubicBezTo>
                  <a:pt x="425070" y="3874229"/>
                  <a:pt x="422307" y="3879766"/>
                  <a:pt x="417925" y="3885338"/>
                </a:cubicBezTo>
                <a:cubicBezTo>
                  <a:pt x="398494" y="3910104"/>
                  <a:pt x="388302" y="3935727"/>
                  <a:pt x="386040" y="3962159"/>
                </a:cubicBezTo>
                <a:lnTo>
                  <a:pt x="386040" y="3962160"/>
                </a:lnTo>
                <a:lnTo>
                  <a:pt x="386040" y="3962160"/>
                </a:lnTo>
                <a:cubicBezTo>
                  <a:pt x="383778" y="3988593"/>
                  <a:pt x="389446" y="4015835"/>
                  <a:pt x="401733" y="4043840"/>
                </a:cubicBezTo>
                <a:lnTo>
                  <a:pt x="416855" y="4103826"/>
                </a:lnTo>
                <a:lnTo>
                  <a:pt x="414887" y="4134256"/>
                </a:lnTo>
                <a:cubicBezTo>
                  <a:pt x="413045" y="4144498"/>
                  <a:pt x="409973" y="4154857"/>
                  <a:pt x="405543" y="4165383"/>
                </a:cubicBezTo>
                <a:cubicBezTo>
                  <a:pt x="402114" y="4173480"/>
                  <a:pt x="401543" y="4182767"/>
                  <a:pt x="401638" y="4192387"/>
                </a:cubicBezTo>
                <a:lnTo>
                  <a:pt x="401638" y="4192388"/>
                </a:lnTo>
                <a:lnTo>
                  <a:pt x="401638" y="4192388"/>
                </a:lnTo>
                <a:lnTo>
                  <a:pt x="401733" y="4221391"/>
                </a:lnTo>
                <a:lnTo>
                  <a:pt x="396017" y="4253014"/>
                </a:lnTo>
                <a:cubicBezTo>
                  <a:pt x="383824" y="4277401"/>
                  <a:pt x="368204" y="4300070"/>
                  <a:pt x="356201" y="4324645"/>
                </a:cubicBezTo>
                <a:cubicBezTo>
                  <a:pt x="350487" y="4336457"/>
                  <a:pt x="347439" y="4350554"/>
                  <a:pt x="347247" y="4363890"/>
                </a:cubicBezTo>
                <a:lnTo>
                  <a:pt x="347247" y="4363891"/>
                </a:lnTo>
                <a:lnTo>
                  <a:pt x="347247" y="4363891"/>
                </a:lnTo>
                <a:cubicBezTo>
                  <a:pt x="346295" y="4403326"/>
                  <a:pt x="346295" y="4442762"/>
                  <a:pt x="348009" y="4482005"/>
                </a:cubicBezTo>
                <a:cubicBezTo>
                  <a:pt x="350677" y="4546777"/>
                  <a:pt x="351249" y="4612501"/>
                  <a:pt x="408019" y="4659175"/>
                </a:cubicBezTo>
                <a:cubicBezTo>
                  <a:pt x="412591" y="4662987"/>
                  <a:pt x="415259" y="4671177"/>
                  <a:pt x="416021" y="4677656"/>
                </a:cubicBezTo>
                <a:cubicBezTo>
                  <a:pt x="419640" y="4707565"/>
                  <a:pt x="420022" y="4738236"/>
                  <a:pt x="425928" y="4767765"/>
                </a:cubicBezTo>
                <a:lnTo>
                  <a:pt x="427237" y="4800483"/>
                </a:lnTo>
                <a:lnTo>
                  <a:pt x="412401" y="4828916"/>
                </a:lnTo>
                <a:cubicBezTo>
                  <a:pt x="395828" y="4846490"/>
                  <a:pt x="384397" y="4866958"/>
                  <a:pt x="382691" y="4889275"/>
                </a:cubicBezTo>
                <a:lnTo>
                  <a:pt x="382691" y="4889275"/>
                </a:lnTo>
                <a:lnTo>
                  <a:pt x="382691" y="4889276"/>
                </a:lnTo>
                <a:cubicBezTo>
                  <a:pt x="382122" y="4896714"/>
                  <a:pt x="382634" y="4904358"/>
                  <a:pt x="384396" y="4912169"/>
                </a:cubicBezTo>
                <a:lnTo>
                  <a:pt x="385799" y="4933805"/>
                </a:lnTo>
                <a:lnTo>
                  <a:pt x="381039" y="4952673"/>
                </a:lnTo>
                <a:cubicBezTo>
                  <a:pt x="376253" y="4964604"/>
                  <a:pt x="368680" y="4975511"/>
                  <a:pt x="360964" y="4987037"/>
                </a:cubicBezTo>
                <a:cubicBezTo>
                  <a:pt x="349725" y="5003801"/>
                  <a:pt x="335627" y="5022852"/>
                  <a:pt x="334485" y="5041521"/>
                </a:cubicBezTo>
                <a:cubicBezTo>
                  <a:pt x="332628" y="5073241"/>
                  <a:pt x="310088" y="5101639"/>
                  <a:pt x="308337" y="5133224"/>
                </a:cubicBezTo>
                <a:lnTo>
                  <a:pt x="308337" y="5133225"/>
                </a:lnTo>
                <a:lnTo>
                  <a:pt x="308337" y="5133225"/>
                </a:lnTo>
                <a:lnTo>
                  <a:pt x="315052" y="5166114"/>
                </a:lnTo>
                <a:lnTo>
                  <a:pt x="314362" y="5172090"/>
                </a:lnTo>
                <a:cubicBezTo>
                  <a:pt x="313481" y="5174400"/>
                  <a:pt x="312290" y="5176876"/>
                  <a:pt x="311814" y="5179067"/>
                </a:cubicBezTo>
                <a:lnTo>
                  <a:pt x="311814" y="5179068"/>
                </a:lnTo>
                <a:lnTo>
                  <a:pt x="311814" y="5179068"/>
                </a:lnTo>
                <a:cubicBezTo>
                  <a:pt x="304574" y="5214122"/>
                  <a:pt x="311624" y="5247079"/>
                  <a:pt x="335437" y="5272797"/>
                </a:cubicBezTo>
                <a:cubicBezTo>
                  <a:pt x="350964" y="5289657"/>
                  <a:pt x="359489" y="5307422"/>
                  <a:pt x="362870" y="5326163"/>
                </a:cubicBezTo>
                <a:lnTo>
                  <a:pt x="364317" y="5355014"/>
                </a:lnTo>
                <a:lnTo>
                  <a:pt x="359440" y="5385384"/>
                </a:lnTo>
                <a:cubicBezTo>
                  <a:pt x="356201" y="5398721"/>
                  <a:pt x="353915" y="5412057"/>
                  <a:pt x="351249" y="5425582"/>
                </a:cubicBezTo>
                <a:cubicBezTo>
                  <a:pt x="347439" y="5443870"/>
                  <a:pt x="343437" y="5462351"/>
                  <a:pt x="339627" y="5480637"/>
                </a:cubicBezTo>
                <a:cubicBezTo>
                  <a:pt x="337722" y="5489497"/>
                  <a:pt x="335151" y="5498832"/>
                  <a:pt x="335103" y="5507667"/>
                </a:cubicBezTo>
                <a:lnTo>
                  <a:pt x="335103" y="5507668"/>
                </a:lnTo>
                <a:lnTo>
                  <a:pt x="335103" y="5507668"/>
                </a:lnTo>
                <a:cubicBezTo>
                  <a:pt x="335056" y="5516503"/>
                  <a:pt x="337532" y="5524837"/>
                  <a:pt x="345723" y="5531694"/>
                </a:cubicBezTo>
                <a:lnTo>
                  <a:pt x="355869" y="5547578"/>
                </a:lnTo>
                <a:lnTo>
                  <a:pt x="346295" y="5562746"/>
                </a:lnTo>
                <a:cubicBezTo>
                  <a:pt x="303622" y="5600467"/>
                  <a:pt x="276951" y="5646189"/>
                  <a:pt x="275047" y="5704483"/>
                </a:cubicBezTo>
                <a:cubicBezTo>
                  <a:pt x="274665" y="5716485"/>
                  <a:pt x="271999" y="5728678"/>
                  <a:pt x="269141" y="5740488"/>
                </a:cubicBezTo>
                <a:cubicBezTo>
                  <a:pt x="267426" y="5747728"/>
                  <a:pt x="265520" y="5756493"/>
                  <a:pt x="260376" y="5760873"/>
                </a:cubicBezTo>
                <a:cubicBezTo>
                  <a:pt x="221133" y="5794974"/>
                  <a:pt x="193890" y="5837457"/>
                  <a:pt x="171981" y="5883751"/>
                </a:cubicBezTo>
                <a:cubicBezTo>
                  <a:pt x="164171" y="5900323"/>
                  <a:pt x="156361" y="5918042"/>
                  <a:pt x="154075" y="5935949"/>
                </a:cubicBezTo>
                <a:lnTo>
                  <a:pt x="154075" y="5935950"/>
                </a:lnTo>
                <a:lnTo>
                  <a:pt x="154075" y="5935950"/>
                </a:lnTo>
                <a:cubicBezTo>
                  <a:pt x="151789" y="5954618"/>
                  <a:pt x="155599" y="5974241"/>
                  <a:pt x="157695" y="5993292"/>
                </a:cubicBezTo>
                <a:cubicBezTo>
                  <a:pt x="158837" y="6004532"/>
                  <a:pt x="158647" y="6017486"/>
                  <a:pt x="164171" y="6026441"/>
                </a:cubicBezTo>
                <a:cubicBezTo>
                  <a:pt x="181508" y="6054826"/>
                  <a:pt x="200176" y="6082259"/>
                  <a:pt x="220371" y="6108739"/>
                </a:cubicBezTo>
                <a:lnTo>
                  <a:pt x="234064" y="6133315"/>
                </a:lnTo>
                <a:lnTo>
                  <a:pt x="230364" y="6143190"/>
                </a:lnTo>
                <a:cubicBezTo>
                  <a:pt x="227813" y="6146732"/>
                  <a:pt x="223895" y="6150697"/>
                  <a:pt x="218465" y="6155602"/>
                </a:cubicBezTo>
                <a:cubicBezTo>
                  <a:pt x="196176" y="6175797"/>
                  <a:pt x="184556" y="6200944"/>
                  <a:pt x="179794" y="6228756"/>
                </a:cubicBezTo>
                <a:cubicBezTo>
                  <a:pt x="172363" y="6272764"/>
                  <a:pt x="166077" y="6317151"/>
                  <a:pt x="162457" y="6361539"/>
                </a:cubicBezTo>
                <a:lnTo>
                  <a:pt x="162457" y="6361540"/>
                </a:lnTo>
                <a:lnTo>
                  <a:pt x="162457" y="6361540"/>
                </a:lnTo>
                <a:lnTo>
                  <a:pt x="162684" y="6365557"/>
                </a:lnTo>
                <a:lnTo>
                  <a:pt x="163946" y="6387910"/>
                </a:lnTo>
                <a:lnTo>
                  <a:pt x="166047" y="6392243"/>
                </a:lnTo>
                <a:lnTo>
                  <a:pt x="173364" y="6407333"/>
                </a:lnTo>
                <a:lnTo>
                  <a:pt x="173364" y="6407332"/>
                </a:lnTo>
                <a:lnTo>
                  <a:pt x="166047" y="6392243"/>
                </a:lnTo>
                <a:lnTo>
                  <a:pt x="163946" y="6387910"/>
                </a:lnTo>
                <a:lnTo>
                  <a:pt x="162684" y="6365557"/>
                </a:lnTo>
                <a:lnTo>
                  <a:pt x="162457" y="6361540"/>
                </a:lnTo>
                <a:lnTo>
                  <a:pt x="179794" y="6228757"/>
                </a:lnTo>
                <a:cubicBezTo>
                  <a:pt x="184556" y="6200945"/>
                  <a:pt x="196176" y="6175798"/>
                  <a:pt x="218465" y="6155603"/>
                </a:cubicBezTo>
                <a:cubicBezTo>
                  <a:pt x="229325" y="6145793"/>
                  <a:pt x="234135" y="6139745"/>
                  <a:pt x="234064" y="6133315"/>
                </a:cubicBezTo>
                <a:lnTo>
                  <a:pt x="234064" y="6133315"/>
                </a:lnTo>
                <a:lnTo>
                  <a:pt x="234064" y="6133314"/>
                </a:lnTo>
                <a:cubicBezTo>
                  <a:pt x="233993" y="6126884"/>
                  <a:pt x="229039" y="6120074"/>
                  <a:pt x="220371" y="6108738"/>
                </a:cubicBezTo>
                <a:cubicBezTo>
                  <a:pt x="200176" y="6082258"/>
                  <a:pt x="181508" y="6054825"/>
                  <a:pt x="164171" y="6026440"/>
                </a:cubicBezTo>
                <a:cubicBezTo>
                  <a:pt x="158647" y="6017485"/>
                  <a:pt x="158837" y="6004531"/>
                  <a:pt x="157695" y="5993291"/>
                </a:cubicBezTo>
                <a:cubicBezTo>
                  <a:pt x="156647" y="5983766"/>
                  <a:pt x="155171" y="5974097"/>
                  <a:pt x="154242" y="5964477"/>
                </a:cubicBezTo>
                <a:lnTo>
                  <a:pt x="154075" y="5935950"/>
                </a:lnTo>
                <a:lnTo>
                  <a:pt x="160957" y="5909351"/>
                </a:lnTo>
                <a:cubicBezTo>
                  <a:pt x="164171" y="5900611"/>
                  <a:pt x="168076" y="5892038"/>
                  <a:pt x="171981" y="5883752"/>
                </a:cubicBezTo>
                <a:cubicBezTo>
                  <a:pt x="193890" y="5837458"/>
                  <a:pt x="221133" y="5794975"/>
                  <a:pt x="260376" y="5760874"/>
                </a:cubicBezTo>
                <a:cubicBezTo>
                  <a:pt x="265520" y="5756494"/>
                  <a:pt x="267426" y="5747729"/>
                  <a:pt x="269141" y="5740489"/>
                </a:cubicBezTo>
                <a:cubicBezTo>
                  <a:pt x="271999" y="5728679"/>
                  <a:pt x="274665" y="5716486"/>
                  <a:pt x="275047" y="5704484"/>
                </a:cubicBezTo>
                <a:cubicBezTo>
                  <a:pt x="276951" y="5646190"/>
                  <a:pt x="303622" y="5600468"/>
                  <a:pt x="346295" y="5562747"/>
                </a:cubicBezTo>
                <a:cubicBezTo>
                  <a:pt x="352392" y="5557318"/>
                  <a:pt x="355774" y="5552508"/>
                  <a:pt x="355869" y="5547579"/>
                </a:cubicBezTo>
                <a:lnTo>
                  <a:pt x="355869" y="5547578"/>
                </a:lnTo>
                <a:lnTo>
                  <a:pt x="355869" y="5547578"/>
                </a:lnTo>
                <a:cubicBezTo>
                  <a:pt x="355964" y="5542649"/>
                  <a:pt x="352773" y="5537600"/>
                  <a:pt x="345723" y="5531693"/>
                </a:cubicBezTo>
                <a:cubicBezTo>
                  <a:pt x="341628" y="5528265"/>
                  <a:pt x="338961" y="5524467"/>
                  <a:pt x="337324" y="5520422"/>
                </a:cubicBezTo>
                <a:lnTo>
                  <a:pt x="335103" y="5507668"/>
                </a:lnTo>
                <a:lnTo>
                  <a:pt x="339627" y="5480638"/>
                </a:lnTo>
                <a:cubicBezTo>
                  <a:pt x="343437" y="5462352"/>
                  <a:pt x="347439" y="5443871"/>
                  <a:pt x="351249" y="5425583"/>
                </a:cubicBezTo>
                <a:cubicBezTo>
                  <a:pt x="353915" y="5412058"/>
                  <a:pt x="356201" y="5398722"/>
                  <a:pt x="359440" y="5385385"/>
                </a:cubicBezTo>
                <a:cubicBezTo>
                  <a:pt x="361965" y="5375003"/>
                  <a:pt x="363668" y="5364883"/>
                  <a:pt x="364317" y="5355015"/>
                </a:cubicBezTo>
                <a:lnTo>
                  <a:pt x="364317" y="5355014"/>
                </a:lnTo>
                <a:lnTo>
                  <a:pt x="364317" y="5355014"/>
                </a:lnTo>
                <a:cubicBezTo>
                  <a:pt x="366264" y="5325412"/>
                  <a:pt x="358727" y="5298086"/>
                  <a:pt x="335437" y="5272796"/>
                </a:cubicBezTo>
                <a:cubicBezTo>
                  <a:pt x="323531" y="5259937"/>
                  <a:pt x="315815" y="5245269"/>
                  <a:pt x="311981" y="5229433"/>
                </a:cubicBezTo>
                <a:lnTo>
                  <a:pt x="311814" y="5179068"/>
                </a:lnTo>
                <a:lnTo>
                  <a:pt x="314362" y="5172091"/>
                </a:lnTo>
                <a:cubicBezTo>
                  <a:pt x="315243" y="5169781"/>
                  <a:pt x="315814" y="5167638"/>
                  <a:pt x="315052" y="5166114"/>
                </a:cubicBezTo>
                <a:lnTo>
                  <a:pt x="315052" y="5166114"/>
                </a:lnTo>
                <a:lnTo>
                  <a:pt x="315052" y="5166113"/>
                </a:lnTo>
                <a:lnTo>
                  <a:pt x="308337" y="5133225"/>
                </a:lnTo>
                <a:lnTo>
                  <a:pt x="315482" y="5102461"/>
                </a:lnTo>
                <a:cubicBezTo>
                  <a:pt x="322817" y="5082339"/>
                  <a:pt x="333247" y="5062669"/>
                  <a:pt x="334485" y="5041522"/>
                </a:cubicBezTo>
                <a:cubicBezTo>
                  <a:pt x="335627" y="5022853"/>
                  <a:pt x="349725" y="5003802"/>
                  <a:pt x="360964" y="4987038"/>
                </a:cubicBezTo>
                <a:cubicBezTo>
                  <a:pt x="372538" y="4969748"/>
                  <a:pt x="383790" y="4953853"/>
                  <a:pt x="385799" y="4933805"/>
                </a:cubicBezTo>
                <a:lnTo>
                  <a:pt x="385799" y="4933805"/>
                </a:lnTo>
                <a:lnTo>
                  <a:pt x="385799" y="4933805"/>
                </a:lnTo>
                <a:cubicBezTo>
                  <a:pt x="386468" y="4927122"/>
                  <a:pt x="386111" y="4919979"/>
                  <a:pt x="384396" y="4912168"/>
                </a:cubicBezTo>
                <a:lnTo>
                  <a:pt x="382691" y="4889275"/>
                </a:lnTo>
                <a:lnTo>
                  <a:pt x="387469" y="4867614"/>
                </a:lnTo>
                <a:cubicBezTo>
                  <a:pt x="392589" y="4853636"/>
                  <a:pt x="401352" y="4840633"/>
                  <a:pt x="412401" y="4828917"/>
                </a:cubicBezTo>
                <a:cubicBezTo>
                  <a:pt x="420784" y="4819964"/>
                  <a:pt x="425356" y="4810581"/>
                  <a:pt x="427237" y="4800484"/>
                </a:cubicBezTo>
                <a:lnTo>
                  <a:pt x="427237" y="4800483"/>
                </a:lnTo>
                <a:lnTo>
                  <a:pt x="427237" y="4800483"/>
                </a:lnTo>
                <a:cubicBezTo>
                  <a:pt x="429119" y="4790386"/>
                  <a:pt x="428309" y="4779575"/>
                  <a:pt x="425928" y="4767764"/>
                </a:cubicBezTo>
                <a:cubicBezTo>
                  <a:pt x="420022" y="4738235"/>
                  <a:pt x="419640" y="4707564"/>
                  <a:pt x="416021" y="4677655"/>
                </a:cubicBezTo>
                <a:cubicBezTo>
                  <a:pt x="415259" y="4671176"/>
                  <a:pt x="412591" y="4662986"/>
                  <a:pt x="408019" y="4659174"/>
                </a:cubicBezTo>
                <a:cubicBezTo>
                  <a:pt x="351249" y="4612500"/>
                  <a:pt x="350677" y="4546776"/>
                  <a:pt x="348009" y="4482004"/>
                </a:cubicBezTo>
                <a:lnTo>
                  <a:pt x="347247" y="4363891"/>
                </a:lnTo>
                <a:lnTo>
                  <a:pt x="356201" y="4324646"/>
                </a:lnTo>
                <a:cubicBezTo>
                  <a:pt x="368204" y="4300071"/>
                  <a:pt x="383824" y="4277402"/>
                  <a:pt x="396017" y="4253015"/>
                </a:cubicBezTo>
                <a:cubicBezTo>
                  <a:pt x="400781" y="4243873"/>
                  <a:pt x="400971" y="4232061"/>
                  <a:pt x="401733" y="4221392"/>
                </a:cubicBezTo>
                <a:lnTo>
                  <a:pt x="401733" y="4221391"/>
                </a:lnTo>
                <a:lnTo>
                  <a:pt x="401733" y="4221391"/>
                </a:lnTo>
                <a:lnTo>
                  <a:pt x="401638" y="4192388"/>
                </a:lnTo>
                <a:lnTo>
                  <a:pt x="405543" y="4165384"/>
                </a:lnTo>
                <a:cubicBezTo>
                  <a:pt x="414402" y="4144333"/>
                  <a:pt x="417831" y="4123948"/>
                  <a:pt x="416855" y="4103826"/>
                </a:cubicBezTo>
                <a:lnTo>
                  <a:pt x="416855" y="4103826"/>
                </a:lnTo>
                <a:lnTo>
                  <a:pt x="416855" y="4103825"/>
                </a:lnTo>
                <a:cubicBezTo>
                  <a:pt x="415879" y="4083702"/>
                  <a:pt x="410497" y="4063842"/>
                  <a:pt x="401733" y="4043839"/>
                </a:cubicBezTo>
                <a:cubicBezTo>
                  <a:pt x="395590" y="4029837"/>
                  <a:pt x="391101" y="4016025"/>
                  <a:pt x="388431" y="4002410"/>
                </a:cubicBezTo>
                <a:lnTo>
                  <a:pt x="386040" y="3962160"/>
                </a:lnTo>
                <a:lnTo>
                  <a:pt x="395544" y="3923125"/>
                </a:lnTo>
                <a:cubicBezTo>
                  <a:pt x="400804" y="3910319"/>
                  <a:pt x="408210" y="3897722"/>
                  <a:pt x="417925" y="3885339"/>
                </a:cubicBezTo>
                <a:cubicBezTo>
                  <a:pt x="426689" y="3874195"/>
                  <a:pt x="428975" y="3863193"/>
                  <a:pt x="427308" y="3852620"/>
                </a:cubicBezTo>
                <a:lnTo>
                  <a:pt x="427308" y="3852620"/>
                </a:lnTo>
                <a:lnTo>
                  <a:pt x="427308" y="3852619"/>
                </a:lnTo>
                <a:cubicBezTo>
                  <a:pt x="425642" y="3842046"/>
                  <a:pt x="420022" y="3831902"/>
                  <a:pt x="412973" y="3822472"/>
                </a:cubicBezTo>
                <a:lnTo>
                  <a:pt x="398042" y="3789776"/>
                </a:lnTo>
                <a:lnTo>
                  <a:pt x="404399" y="3754653"/>
                </a:lnTo>
                <a:cubicBezTo>
                  <a:pt x="407067" y="3749126"/>
                  <a:pt x="405733" y="3741316"/>
                  <a:pt x="404781" y="3734838"/>
                </a:cubicBezTo>
                <a:lnTo>
                  <a:pt x="404781" y="3734838"/>
                </a:lnTo>
                <a:lnTo>
                  <a:pt x="404781" y="3734837"/>
                </a:lnTo>
                <a:lnTo>
                  <a:pt x="400733" y="3680164"/>
                </a:lnTo>
                <a:lnTo>
                  <a:pt x="407246" y="3654416"/>
                </a:lnTo>
                <a:cubicBezTo>
                  <a:pt x="411056" y="3646123"/>
                  <a:pt x="416735" y="3638158"/>
                  <a:pt x="424974" y="3630633"/>
                </a:cubicBezTo>
                <a:cubicBezTo>
                  <a:pt x="431452" y="3624726"/>
                  <a:pt x="434118" y="3614820"/>
                  <a:pt x="438500" y="3606818"/>
                </a:cubicBezTo>
                <a:cubicBezTo>
                  <a:pt x="447455" y="3590054"/>
                  <a:pt x="451503" y="3582005"/>
                  <a:pt x="450598" y="3574409"/>
                </a:cubicBezTo>
                <a:lnTo>
                  <a:pt x="450598" y="3574408"/>
                </a:lnTo>
                <a:lnTo>
                  <a:pt x="450598" y="3574408"/>
                </a:lnTo>
                <a:cubicBezTo>
                  <a:pt x="449693" y="3566811"/>
                  <a:pt x="443835" y="3559668"/>
                  <a:pt x="432976" y="3544713"/>
                </a:cubicBezTo>
                <a:cubicBezTo>
                  <a:pt x="421546" y="3529090"/>
                  <a:pt x="409925" y="3507563"/>
                  <a:pt x="410877" y="3489467"/>
                </a:cubicBezTo>
                <a:cubicBezTo>
                  <a:pt x="416591" y="3380305"/>
                  <a:pt x="389159" y="3276480"/>
                  <a:pt x="363250" y="3172654"/>
                </a:cubicBezTo>
                <a:lnTo>
                  <a:pt x="350796" y="3077402"/>
                </a:lnTo>
                <a:lnTo>
                  <a:pt x="362488" y="2982149"/>
                </a:lnTo>
                <a:cubicBezTo>
                  <a:pt x="365441" y="2970576"/>
                  <a:pt x="366442" y="2959157"/>
                  <a:pt x="366072" y="2947863"/>
                </a:cubicBezTo>
                <a:lnTo>
                  <a:pt x="366072" y="2947863"/>
                </a:lnTo>
                <a:lnTo>
                  <a:pt x="366072" y="2947862"/>
                </a:lnTo>
                <a:cubicBezTo>
                  <a:pt x="364965" y="2913982"/>
                  <a:pt x="351534" y="2881226"/>
                  <a:pt x="341533" y="2848793"/>
                </a:cubicBezTo>
                <a:close/>
                <a:moveTo>
                  <a:pt x="817328" y="1508458"/>
                </a:moveTo>
                <a:lnTo>
                  <a:pt x="845421" y="1596213"/>
                </a:lnTo>
                <a:cubicBezTo>
                  <a:pt x="847898" y="1604978"/>
                  <a:pt x="846373" y="1615836"/>
                  <a:pt x="843517" y="1624980"/>
                </a:cubicBezTo>
                <a:cubicBezTo>
                  <a:pt x="833801" y="1656223"/>
                  <a:pt x="809415" y="1676036"/>
                  <a:pt x="786935" y="1697753"/>
                </a:cubicBezTo>
                <a:cubicBezTo>
                  <a:pt x="777029" y="1707279"/>
                  <a:pt x="769981" y="1720423"/>
                  <a:pt x="764267" y="1733188"/>
                </a:cubicBezTo>
                <a:cubicBezTo>
                  <a:pt x="749595" y="1766335"/>
                  <a:pt x="736452" y="1800246"/>
                  <a:pt x="722546" y="1833775"/>
                </a:cubicBezTo>
                <a:cubicBezTo>
                  <a:pt x="721212" y="1837013"/>
                  <a:pt x="717783" y="1839679"/>
                  <a:pt x="714925" y="1842158"/>
                </a:cubicBezTo>
                <a:cubicBezTo>
                  <a:pt x="684824" y="1866922"/>
                  <a:pt x="654535" y="1891497"/>
                  <a:pt x="624434" y="1916454"/>
                </a:cubicBezTo>
                <a:cubicBezTo>
                  <a:pt x="618720" y="1921216"/>
                  <a:pt x="614528" y="1928076"/>
                  <a:pt x="609004" y="1933219"/>
                </a:cubicBezTo>
                <a:cubicBezTo>
                  <a:pt x="601384" y="1940459"/>
                  <a:pt x="594143" y="1949603"/>
                  <a:pt x="584999" y="1953413"/>
                </a:cubicBezTo>
                <a:cubicBezTo>
                  <a:pt x="556234" y="1965224"/>
                  <a:pt x="543850" y="1987894"/>
                  <a:pt x="538516" y="2016469"/>
                </a:cubicBezTo>
                <a:cubicBezTo>
                  <a:pt x="533563" y="2042570"/>
                  <a:pt x="529371" y="2068669"/>
                  <a:pt x="523657" y="2094578"/>
                </a:cubicBezTo>
                <a:cubicBezTo>
                  <a:pt x="516799" y="2126201"/>
                  <a:pt x="509369" y="2157636"/>
                  <a:pt x="500986" y="2188879"/>
                </a:cubicBezTo>
                <a:cubicBezTo>
                  <a:pt x="497366" y="2202404"/>
                  <a:pt x="493176" y="2216692"/>
                  <a:pt x="485746" y="2228314"/>
                </a:cubicBezTo>
                <a:cubicBezTo>
                  <a:pt x="465171" y="2260890"/>
                  <a:pt x="451265" y="2295753"/>
                  <a:pt x="456789" y="2334044"/>
                </a:cubicBezTo>
                <a:cubicBezTo>
                  <a:pt x="461171" y="2364715"/>
                  <a:pt x="449931" y="2390434"/>
                  <a:pt x="432404" y="2409485"/>
                </a:cubicBezTo>
                <a:cubicBezTo>
                  <a:pt x="416497" y="2426822"/>
                  <a:pt x="410353" y="2444777"/>
                  <a:pt x="409472" y="2463017"/>
                </a:cubicBezTo>
                <a:lnTo>
                  <a:pt x="409472" y="2463018"/>
                </a:lnTo>
                <a:lnTo>
                  <a:pt x="409472" y="2463018"/>
                </a:lnTo>
                <a:cubicBezTo>
                  <a:pt x="408591" y="2481259"/>
                  <a:pt x="412972" y="2499786"/>
                  <a:pt x="418115" y="2518265"/>
                </a:cubicBezTo>
                <a:lnTo>
                  <a:pt x="421759" y="2545007"/>
                </a:lnTo>
                <a:lnTo>
                  <a:pt x="417545" y="2571034"/>
                </a:lnTo>
                <a:cubicBezTo>
                  <a:pt x="405543" y="2612945"/>
                  <a:pt x="372966" y="2640950"/>
                  <a:pt x="344391" y="2668001"/>
                </a:cubicBezTo>
                <a:cubicBezTo>
                  <a:pt x="320006" y="2691054"/>
                  <a:pt x="306290" y="2716963"/>
                  <a:pt x="296001" y="2745348"/>
                </a:cubicBezTo>
                <a:lnTo>
                  <a:pt x="296001" y="2745352"/>
                </a:lnTo>
                <a:lnTo>
                  <a:pt x="289670" y="2770758"/>
                </a:lnTo>
                <a:lnTo>
                  <a:pt x="290080" y="2778006"/>
                </a:lnTo>
                <a:lnTo>
                  <a:pt x="289301" y="2782305"/>
                </a:lnTo>
                <a:lnTo>
                  <a:pt x="290501" y="2785440"/>
                </a:lnTo>
                <a:lnTo>
                  <a:pt x="290929" y="2793023"/>
                </a:lnTo>
                <a:lnTo>
                  <a:pt x="300579" y="2811780"/>
                </a:lnTo>
                <a:lnTo>
                  <a:pt x="300582" y="2811787"/>
                </a:lnTo>
                <a:lnTo>
                  <a:pt x="300583" y="2811787"/>
                </a:lnTo>
                <a:lnTo>
                  <a:pt x="300579" y="2811780"/>
                </a:lnTo>
                <a:lnTo>
                  <a:pt x="290501" y="2785440"/>
                </a:lnTo>
                <a:lnTo>
                  <a:pt x="290080" y="2778006"/>
                </a:lnTo>
                <a:lnTo>
                  <a:pt x="296001" y="2745352"/>
                </a:lnTo>
                <a:lnTo>
                  <a:pt x="296001" y="2745349"/>
                </a:lnTo>
                <a:cubicBezTo>
                  <a:pt x="306290" y="2716964"/>
                  <a:pt x="320006" y="2691055"/>
                  <a:pt x="344391" y="2668002"/>
                </a:cubicBezTo>
                <a:cubicBezTo>
                  <a:pt x="372966" y="2640951"/>
                  <a:pt x="405543" y="2612946"/>
                  <a:pt x="417545" y="2571035"/>
                </a:cubicBezTo>
                <a:cubicBezTo>
                  <a:pt x="420117" y="2561986"/>
                  <a:pt x="421593" y="2553556"/>
                  <a:pt x="421760" y="2545007"/>
                </a:cubicBezTo>
                <a:lnTo>
                  <a:pt x="421759" y="2545007"/>
                </a:lnTo>
                <a:lnTo>
                  <a:pt x="421760" y="2545006"/>
                </a:lnTo>
                <a:cubicBezTo>
                  <a:pt x="421926" y="2536457"/>
                  <a:pt x="420783" y="2527790"/>
                  <a:pt x="418115" y="2518264"/>
                </a:cubicBezTo>
                <a:cubicBezTo>
                  <a:pt x="415544" y="2509025"/>
                  <a:pt x="413163" y="2499773"/>
                  <a:pt x="411535" y="2490551"/>
                </a:cubicBezTo>
                <a:lnTo>
                  <a:pt x="409472" y="2463018"/>
                </a:lnTo>
                <a:lnTo>
                  <a:pt x="415303" y="2435913"/>
                </a:lnTo>
                <a:cubicBezTo>
                  <a:pt x="418938" y="2426977"/>
                  <a:pt x="424451" y="2418154"/>
                  <a:pt x="432404" y="2409486"/>
                </a:cubicBezTo>
                <a:cubicBezTo>
                  <a:pt x="449931" y="2390435"/>
                  <a:pt x="461171" y="2364716"/>
                  <a:pt x="456789" y="2334045"/>
                </a:cubicBezTo>
                <a:cubicBezTo>
                  <a:pt x="451265" y="2295754"/>
                  <a:pt x="465171" y="2260891"/>
                  <a:pt x="485746" y="2228315"/>
                </a:cubicBezTo>
                <a:cubicBezTo>
                  <a:pt x="493176" y="2216693"/>
                  <a:pt x="497366" y="2202405"/>
                  <a:pt x="500986" y="2188880"/>
                </a:cubicBezTo>
                <a:cubicBezTo>
                  <a:pt x="509369" y="2157637"/>
                  <a:pt x="516799" y="2126202"/>
                  <a:pt x="523657" y="2094579"/>
                </a:cubicBezTo>
                <a:cubicBezTo>
                  <a:pt x="529371" y="2068670"/>
                  <a:pt x="533563" y="2042571"/>
                  <a:pt x="538516" y="2016470"/>
                </a:cubicBezTo>
                <a:cubicBezTo>
                  <a:pt x="543850" y="1987895"/>
                  <a:pt x="556234" y="1965225"/>
                  <a:pt x="584999" y="1953414"/>
                </a:cubicBezTo>
                <a:cubicBezTo>
                  <a:pt x="594143" y="1949604"/>
                  <a:pt x="601384" y="1940460"/>
                  <a:pt x="609004" y="1933220"/>
                </a:cubicBezTo>
                <a:cubicBezTo>
                  <a:pt x="614528" y="1928077"/>
                  <a:pt x="618720" y="1921217"/>
                  <a:pt x="624434" y="1916455"/>
                </a:cubicBezTo>
                <a:cubicBezTo>
                  <a:pt x="654535" y="1891498"/>
                  <a:pt x="684824" y="1866923"/>
                  <a:pt x="714925" y="1842159"/>
                </a:cubicBezTo>
                <a:cubicBezTo>
                  <a:pt x="717783" y="1839680"/>
                  <a:pt x="721212" y="1837014"/>
                  <a:pt x="722546" y="1833776"/>
                </a:cubicBezTo>
                <a:cubicBezTo>
                  <a:pt x="736452" y="1800247"/>
                  <a:pt x="749596" y="1766336"/>
                  <a:pt x="764267" y="1733189"/>
                </a:cubicBezTo>
                <a:cubicBezTo>
                  <a:pt x="769981" y="1720424"/>
                  <a:pt x="777029" y="1707280"/>
                  <a:pt x="786936" y="1697754"/>
                </a:cubicBezTo>
                <a:cubicBezTo>
                  <a:pt x="809416" y="1676037"/>
                  <a:pt x="833801" y="1656224"/>
                  <a:pt x="843517" y="1624981"/>
                </a:cubicBezTo>
                <a:cubicBezTo>
                  <a:pt x="846374" y="1615837"/>
                  <a:pt x="847899" y="1604979"/>
                  <a:pt x="845422" y="1596214"/>
                </a:cubicBezTo>
                <a:close/>
                <a:moveTo>
                  <a:pt x="792926" y="1453958"/>
                </a:moveTo>
                <a:lnTo>
                  <a:pt x="798723" y="1459073"/>
                </a:lnTo>
                <a:lnTo>
                  <a:pt x="807941" y="1481572"/>
                </a:lnTo>
                <a:lnTo>
                  <a:pt x="798724" y="1459074"/>
                </a:lnTo>
                <a:lnTo>
                  <a:pt x="798723" y="1459073"/>
                </a:lnTo>
                <a:lnTo>
                  <a:pt x="798723" y="1459073"/>
                </a:lnTo>
                <a:close/>
                <a:moveTo>
                  <a:pt x="779530" y="1268758"/>
                </a:moveTo>
                <a:lnTo>
                  <a:pt x="774363" y="1286069"/>
                </a:lnTo>
                <a:cubicBezTo>
                  <a:pt x="759789" y="1306930"/>
                  <a:pt x="753550" y="1328552"/>
                  <a:pt x="752025" y="1350627"/>
                </a:cubicBezTo>
                <a:lnTo>
                  <a:pt x="757620" y="1413840"/>
                </a:lnTo>
                <a:lnTo>
                  <a:pt x="752026" y="1350628"/>
                </a:lnTo>
                <a:cubicBezTo>
                  <a:pt x="753550" y="1328553"/>
                  <a:pt x="759790" y="1306930"/>
                  <a:pt x="774363" y="1286070"/>
                </a:cubicBezTo>
                <a:cubicBezTo>
                  <a:pt x="777506" y="1281689"/>
                  <a:pt x="779078" y="1275402"/>
                  <a:pt x="779530" y="1268758"/>
                </a:cubicBezTo>
                <a:close/>
                <a:moveTo>
                  <a:pt x="837801" y="773035"/>
                </a:moveTo>
                <a:lnTo>
                  <a:pt x="829801" y="854379"/>
                </a:lnTo>
                <a:cubicBezTo>
                  <a:pt x="827515" y="878956"/>
                  <a:pt x="826753" y="903722"/>
                  <a:pt x="798747" y="915343"/>
                </a:cubicBezTo>
                <a:cubicBezTo>
                  <a:pt x="794365" y="917059"/>
                  <a:pt x="791127" y="922773"/>
                  <a:pt x="788269" y="927155"/>
                </a:cubicBezTo>
                <a:cubicBezTo>
                  <a:pt x="744261" y="994785"/>
                  <a:pt x="745405" y="1030980"/>
                  <a:pt x="791889" y="1097087"/>
                </a:cubicBezTo>
                <a:cubicBezTo>
                  <a:pt x="796651" y="1103945"/>
                  <a:pt x="800081" y="1118613"/>
                  <a:pt x="796271" y="1123185"/>
                </a:cubicBezTo>
                <a:cubicBezTo>
                  <a:pt x="780459" y="1142617"/>
                  <a:pt x="773411" y="1162954"/>
                  <a:pt x="771553" y="1184029"/>
                </a:cubicBezTo>
                <a:cubicBezTo>
                  <a:pt x="773411" y="1162954"/>
                  <a:pt x="780460" y="1142618"/>
                  <a:pt x="796272" y="1123186"/>
                </a:cubicBezTo>
                <a:cubicBezTo>
                  <a:pt x="800082" y="1118614"/>
                  <a:pt x="796652" y="1103946"/>
                  <a:pt x="791890" y="1097088"/>
                </a:cubicBezTo>
                <a:cubicBezTo>
                  <a:pt x="745406" y="1030981"/>
                  <a:pt x="744262" y="994786"/>
                  <a:pt x="788270" y="927156"/>
                </a:cubicBezTo>
                <a:cubicBezTo>
                  <a:pt x="791128" y="922774"/>
                  <a:pt x="794366" y="917060"/>
                  <a:pt x="798748" y="915344"/>
                </a:cubicBezTo>
                <a:cubicBezTo>
                  <a:pt x="826753" y="903723"/>
                  <a:pt x="827515" y="878957"/>
                  <a:pt x="829801" y="854380"/>
                </a:cubicBezTo>
                <a:cubicBezTo>
                  <a:pt x="832277" y="827330"/>
                  <a:pt x="835515" y="800277"/>
                  <a:pt x="837801" y="773036"/>
                </a:cubicBezTo>
                <a:close/>
                <a:moveTo>
                  <a:pt x="782400" y="517851"/>
                </a:moveTo>
                <a:lnTo>
                  <a:pt x="791317" y="556047"/>
                </a:lnTo>
                <a:cubicBezTo>
                  <a:pt x="793413" y="564048"/>
                  <a:pt x="798937" y="572622"/>
                  <a:pt x="797795" y="580050"/>
                </a:cubicBezTo>
                <a:cubicBezTo>
                  <a:pt x="794461" y="601578"/>
                  <a:pt x="796890" y="622201"/>
                  <a:pt x="801176" y="642537"/>
                </a:cubicBezTo>
                <a:lnTo>
                  <a:pt x="813700" y="694928"/>
                </a:lnTo>
                <a:lnTo>
                  <a:pt x="801177" y="642538"/>
                </a:lnTo>
                <a:cubicBezTo>
                  <a:pt x="796891" y="622201"/>
                  <a:pt x="794462" y="601579"/>
                  <a:pt x="797796" y="580051"/>
                </a:cubicBezTo>
                <a:cubicBezTo>
                  <a:pt x="798938" y="572623"/>
                  <a:pt x="793414" y="564049"/>
                  <a:pt x="791318" y="556048"/>
                </a:cubicBezTo>
                <a:close/>
                <a:moveTo>
                  <a:pt x="769105" y="298169"/>
                </a:moveTo>
                <a:lnTo>
                  <a:pt x="783887" y="313533"/>
                </a:lnTo>
                <a:lnTo>
                  <a:pt x="786245" y="324058"/>
                </a:lnTo>
                <a:cubicBezTo>
                  <a:pt x="786031" y="328964"/>
                  <a:pt x="785126" y="334584"/>
                  <a:pt x="784459" y="338870"/>
                </a:cubicBezTo>
                <a:cubicBezTo>
                  <a:pt x="781601" y="357921"/>
                  <a:pt x="774363" y="376781"/>
                  <a:pt x="774553" y="395640"/>
                </a:cubicBezTo>
                <a:lnTo>
                  <a:pt x="778363" y="367328"/>
                </a:lnTo>
                <a:cubicBezTo>
                  <a:pt x="780506" y="357874"/>
                  <a:pt x="783031" y="348396"/>
                  <a:pt x="784460" y="338871"/>
                </a:cubicBezTo>
                <a:cubicBezTo>
                  <a:pt x="785794" y="330299"/>
                  <a:pt x="788080" y="316390"/>
                  <a:pt x="783888" y="313534"/>
                </a:cubicBezTo>
                <a:lnTo>
                  <a:pt x="783887" y="313533"/>
                </a:lnTo>
                <a:lnTo>
                  <a:pt x="783887" y="313533"/>
                </a:lnTo>
                <a:close/>
                <a:moveTo>
                  <a:pt x="761560" y="281568"/>
                </a:moveTo>
                <a:lnTo>
                  <a:pt x="766454" y="295415"/>
                </a:lnTo>
                <a:lnTo>
                  <a:pt x="766455" y="295415"/>
                </a:lnTo>
                <a:close/>
                <a:moveTo>
                  <a:pt x="774880" y="24486"/>
                </a:moveTo>
                <a:lnTo>
                  <a:pt x="777142" y="74129"/>
                </a:lnTo>
                <a:cubicBezTo>
                  <a:pt x="775758" y="100174"/>
                  <a:pt x="771253" y="125876"/>
                  <a:pt x="767023" y="151569"/>
                </a:cubicBezTo>
                <a:lnTo>
                  <a:pt x="766824" y="153388"/>
                </a:lnTo>
                <a:lnTo>
                  <a:pt x="763010" y="177271"/>
                </a:lnTo>
                <a:lnTo>
                  <a:pt x="758551" y="228944"/>
                </a:lnTo>
                <a:lnTo>
                  <a:pt x="758551" y="228948"/>
                </a:lnTo>
                <a:lnTo>
                  <a:pt x="758551" y="228949"/>
                </a:lnTo>
                <a:lnTo>
                  <a:pt x="758551" y="228944"/>
                </a:lnTo>
                <a:lnTo>
                  <a:pt x="766824" y="153388"/>
                </a:lnTo>
                <a:lnTo>
                  <a:pt x="771220" y="125861"/>
                </a:lnTo>
                <a:cubicBezTo>
                  <a:pt x="773910" y="108703"/>
                  <a:pt x="776220" y="91492"/>
                  <a:pt x="777143" y="74129"/>
                </a:cubicBezTo>
                <a:close/>
                <a:moveTo>
                  <a:pt x="313353" y="0"/>
                </a:moveTo>
                <a:lnTo>
                  <a:pt x="777461" y="0"/>
                </a:lnTo>
                <a:lnTo>
                  <a:pt x="774743" y="21486"/>
                </a:lnTo>
                <a:lnTo>
                  <a:pt x="777461" y="1"/>
                </a:lnTo>
                <a:lnTo>
                  <a:pt x="4543953" y="2"/>
                </a:lnTo>
                <a:lnTo>
                  <a:pt x="4543953" y="6858002"/>
                </a:lnTo>
                <a:lnTo>
                  <a:pt x="284400" y="6858002"/>
                </a:lnTo>
                <a:lnTo>
                  <a:pt x="284400" y="6858001"/>
                </a:lnTo>
                <a:lnTo>
                  <a:pt x="284400" y="6858001"/>
                </a:lnTo>
                <a:lnTo>
                  <a:pt x="278237" y="6812064"/>
                </a:lnTo>
                <a:lnTo>
                  <a:pt x="283011" y="6776800"/>
                </a:lnTo>
                <a:cubicBezTo>
                  <a:pt x="286107" y="6765164"/>
                  <a:pt x="290857" y="6753698"/>
                  <a:pt x="297715" y="6742553"/>
                </a:cubicBezTo>
                <a:cubicBezTo>
                  <a:pt x="306003" y="6729219"/>
                  <a:pt x="311147" y="6716169"/>
                  <a:pt x="311551" y="6702977"/>
                </a:cubicBezTo>
                <a:lnTo>
                  <a:pt x="311551" y="6702976"/>
                </a:lnTo>
                <a:lnTo>
                  <a:pt x="311551" y="6702976"/>
                </a:lnTo>
                <a:cubicBezTo>
                  <a:pt x="311956" y="6689783"/>
                  <a:pt x="307622" y="6676448"/>
                  <a:pt x="296953" y="6662541"/>
                </a:cubicBezTo>
                <a:cubicBezTo>
                  <a:pt x="293286" y="6657825"/>
                  <a:pt x="290989" y="6651967"/>
                  <a:pt x="289870" y="6645552"/>
                </a:cubicBezTo>
                <a:lnTo>
                  <a:pt x="289858" y="6625225"/>
                </a:lnTo>
                <a:lnTo>
                  <a:pt x="306480" y="6588626"/>
                </a:lnTo>
                <a:cubicBezTo>
                  <a:pt x="312576" y="6582147"/>
                  <a:pt x="318672" y="6575479"/>
                  <a:pt x="328959" y="6564621"/>
                </a:cubicBezTo>
                <a:lnTo>
                  <a:pt x="328959" y="6564620"/>
                </a:lnTo>
                <a:lnTo>
                  <a:pt x="306480" y="6588625"/>
                </a:lnTo>
                <a:cubicBezTo>
                  <a:pt x="298003" y="6597578"/>
                  <a:pt x="291954" y="6611342"/>
                  <a:pt x="289858" y="6625224"/>
                </a:cubicBezTo>
                <a:lnTo>
                  <a:pt x="289858" y="6625225"/>
                </a:lnTo>
                <a:lnTo>
                  <a:pt x="289858" y="6625225"/>
                </a:lnTo>
                <a:cubicBezTo>
                  <a:pt x="287762" y="6639108"/>
                  <a:pt x="289619" y="6653111"/>
                  <a:pt x="296953" y="6662542"/>
                </a:cubicBezTo>
                <a:cubicBezTo>
                  <a:pt x="302288" y="6669496"/>
                  <a:pt x="306038" y="6676306"/>
                  <a:pt x="308405" y="6683027"/>
                </a:cubicBezTo>
                <a:lnTo>
                  <a:pt x="311551" y="6702976"/>
                </a:lnTo>
                <a:lnTo>
                  <a:pt x="297715" y="6742552"/>
                </a:lnTo>
                <a:cubicBezTo>
                  <a:pt x="283999" y="6764841"/>
                  <a:pt x="278713" y="6788417"/>
                  <a:pt x="278237" y="6812063"/>
                </a:cubicBezTo>
                <a:lnTo>
                  <a:pt x="278237" y="6812064"/>
                </a:lnTo>
                <a:lnTo>
                  <a:pt x="278237" y="6812064"/>
                </a:lnTo>
                <a:lnTo>
                  <a:pt x="284400" y="6858001"/>
                </a:lnTo>
                <a:lnTo>
                  <a:pt x="112147" y="6858001"/>
                </a:lnTo>
                <a:lnTo>
                  <a:pt x="102447" y="6815516"/>
                </a:lnTo>
                <a:cubicBezTo>
                  <a:pt x="96923" y="6793035"/>
                  <a:pt x="87016" y="6771319"/>
                  <a:pt x="83396" y="6748458"/>
                </a:cubicBezTo>
                <a:cubicBezTo>
                  <a:pt x="74824" y="6694164"/>
                  <a:pt x="68728" y="6639488"/>
                  <a:pt x="61870" y="6584812"/>
                </a:cubicBezTo>
                <a:cubicBezTo>
                  <a:pt x="54821" y="6528424"/>
                  <a:pt x="47391" y="6472225"/>
                  <a:pt x="41105" y="6415833"/>
                </a:cubicBezTo>
                <a:cubicBezTo>
                  <a:pt x="37865" y="6384972"/>
                  <a:pt x="37295" y="6353919"/>
                  <a:pt x="34247" y="6323058"/>
                </a:cubicBezTo>
                <a:cubicBezTo>
                  <a:pt x="31579" y="6296005"/>
                  <a:pt x="26626" y="6269144"/>
                  <a:pt x="23386" y="6242093"/>
                </a:cubicBezTo>
                <a:cubicBezTo>
                  <a:pt x="20720" y="6218660"/>
                  <a:pt x="19196" y="6195037"/>
                  <a:pt x="16528" y="6171605"/>
                </a:cubicBezTo>
                <a:cubicBezTo>
                  <a:pt x="12148" y="6134075"/>
                  <a:pt x="7194" y="6096736"/>
                  <a:pt x="2622" y="6059397"/>
                </a:cubicBezTo>
                <a:lnTo>
                  <a:pt x="0" y="6041769"/>
                </a:lnTo>
                <a:lnTo>
                  <a:pt x="0" y="6000937"/>
                </a:lnTo>
                <a:lnTo>
                  <a:pt x="3670" y="5957595"/>
                </a:lnTo>
                <a:lnTo>
                  <a:pt x="0" y="5912511"/>
                </a:lnTo>
                <a:lnTo>
                  <a:pt x="0" y="5886401"/>
                </a:lnTo>
                <a:lnTo>
                  <a:pt x="1098" y="5864318"/>
                </a:lnTo>
                <a:cubicBezTo>
                  <a:pt x="7576" y="5839361"/>
                  <a:pt x="16720" y="5815169"/>
                  <a:pt x="24720" y="5790592"/>
                </a:cubicBezTo>
                <a:cubicBezTo>
                  <a:pt x="25672" y="5787924"/>
                  <a:pt x="25864" y="5784686"/>
                  <a:pt x="26434" y="5781830"/>
                </a:cubicBezTo>
                <a:cubicBezTo>
                  <a:pt x="29675" y="5765635"/>
                  <a:pt x="32913" y="5749634"/>
                  <a:pt x="35771" y="5733440"/>
                </a:cubicBezTo>
                <a:cubicBezTo>
                  <a:pt x="37295" y="5724678"/>
                  <a:pt x="37485" y="5715723"/>
                  <a:pt x="38819" y="5706959"/>
                </a:cubicBezTo>
                <a:cubicBezTo>
                  <a:pt x="44153" y="5673050"/>
                  <a:pt x="35199" y="5635711"/>
                  <a:pt x="58250" y="5606372"/>
                </a:cubicBezTo>
                <a:cubicBezTo>
                  <a:pt x="73110" y="5587321"/>
                  <a:pt x="69680" y="5568842"/>
                  <a:pt x="67394" y="5548460"/>
                </a:cubicBezTo>
                <a:cubicBezTo>
                  <a:pt x="65680" y="5533027"/>
                  <a:pt x="66252" y="5517215"/>
                  <a:pt x="66060" y="5501594"/>
                </a:cubicBezTo>
                <a:cubicBezTo>
                  <a:pt x="65490" y="5474161"/>
                  <a:pt x="65298" y="5446728"/>
                  <a:pt x="64346" y="5419295"/>
                </a:cubicBezTo>
                <a:cubicBezTo>
                  <a:pt x="63966" y="5410531"/>
                  <a:pt x="59202" y="5401579"/>
                  <a:pt x="59964" y="5393005"/>
                </a:cubicBezTo>
                <a:cubicBezTo>
                  <a:pt x="63584" y="5353379"/>
                  <a:pt x="69300" y="5313754"/>
                  <a:pt x="72538" y="5274129"/>
                </a:cubicBezTo>
                <a:cubicBezTo>
                  <a:pt x="74442" y="5251650"/>
                  <a:pt x="70824" y="5228597"/>
                  <a:pt x="73490" y="5206308"/>
                </a:cubicBezTo>
                <a:cubicBezTo>
                  <a:pt x="76538" y="5180591"/>
                  <a:pt x="84348" y="5155445"/>
                  <a:pt x="89113" y="5129916"/>
                </a:cubicBezTo>
                <a:cubicBezTo>
                  <a:pt x="90445" y="5122867"/>
                  <a:pt x="88731" y="5115057"/>
                  <a:pt x="88351" y="5107627"/>
                </a:cubicBezTo>
                <a:cubicBezTo>
                  <a:pt x="87968" y="5099245"/>
                  <a:pt x="87206" y="5091052"/>
                  <a:pt x="87016" y="5082670"/>
                </a:cubicBezTo>
                <a:cubicBezTo>
                  <a:pt x="86634" y="5057141"/>
                  <a:pt x="87206" y="5031614"/>
                  <a:pt x="85872" y="5006086"/>
                </a:cubicBezTo>
                <a:cubicBezTo>
                  <a:pt x="85110" y="4990465"/>
                  <a:pt x="77300" y="4974082"/>
                  <a:pt x="80158" y="4959602"/>
                </a:cubicBezTo>
                <a:cubicBezTo>
                  <a:pt x="85682" y="4930075"/>
                  <a:pt x="73300" y="4900546"/>
                  <a:pt x="83586" y="4871019"/>
                </a:cubicBezTo>
                <a:cubicBezTo>
                  <a:pt x="86634" y="4861873"/>
                  <a:pt x="79014" y="4849300"/>
                  <a:pt x="78634" y="4838250"/>
                </a:cubicBezTo>
                <a:cubicBezTo>
                  <a:pt x="77682" y="4810627"/>
                  <a:pt x="77872" y="4783004"/>
                  <a:pt x="78062" y="4755381"/>
                </a:cubicBezTo>
                <a:cubicBezTo>
                  <a:pt x="78252" y="4730614"/>
                  <a:pt x="75586" y="4704895"/>
                  <a:pt x="80920" y="4681083"/>
                </a:cubicBezTo>
                <a:cubicBezTo>
                  <a:pt x="86634" y="4656126"/>
                  <a:pt x="85872" y="4633647"/>
                  <a:pt x="79396" y="4609452"/>
                </a:cubicBezTo>
                <a:cubicBezTo>
                  <a:pt x="75014" y="4592878"/>
                  <a:pt x="74442" y="4575351"/>
                  <a:pt x="73110" y="4558207"/>
                </a:cubicBezTo>
                <a:cubicBezTo>
                  <a:pt x="71586" y="4539728"/>
                  <a:pt x="75586" y="4519343"/>
                  <a:pt x="69300" y="4502579"/>
                </a:cubicBezTo>
                <a:cubicBezTo>
                  <a:pt x="50629" y="4452665"/>
                  <a:pt x="46629" y="4401419"/>
                  <a:pt x="46629" y="4349222"/>
                </a:cubicBezTo>
                <a:cubicBezTo>
                  <a:pt x="46629" y="4339695"/>
                  <a:pt x="49295" y="4329979"/>
                  <a:pt x="52153" y="4320837"/>
                </a:cubicBezTo>
                <a:cubicBezTo>
                  <a:pt x="69300" y="4267493"/>
                  <a:pt x="67776" y="4213961"/>
                  <a:pt x="57297" y="4159667"/>
                </a:cubicBezTo>
                <a:cubicBezTo>
                  <a:pt x="55011" y="4148427"/>
                  <a:pt x="54629" y="4135854"/>
                  <a:pt x="56915" y="4124614"/>
                </a:cubicBezTo>
                <a:cubicBezTo>
                  <a:pt x="63584" y="4092989"/>
                  <a:pt x="74634" y="4062318"/>
                  <a:pt x="79396" y="4030503"/>
                </a:cubicBezTo>
                <a:cubicBezTo>
                  <a:pt x="87206" y="3977925"/>
                  <a:pt x="60918" y="3932394"/>
                  <a:pt x="43771" y="3885338"/>
                </a:cubicBezTo>
                <a:cubicBezTo>
                  <a:pt x="31627" y="3851761"/>
                  <a:pt x="8016" y="3821935"/>
                  <a:pt x="426" y="3786777"/>
                </a:cubicBezTo>
                <a:lnTo>
                  <a:pt x="0" y="3773897"/>
                </a:lnTo>
                <a:lnTo>
                  <a:pt x="0" y="3393882"/>
                </a:lnTo>
                <a:lnTo>
                  <a:pt x="11838" y="3359516"/>
                </a:lnTo>
                <a:cubicBezTo>
                  <a:pt x="14434" y="3346205"/>
                  <a:pt x="14910" y="3332774"/>
                  <a:pt x="12910" y="3318771"/>
                </a:cubicBezTo>
                <a:cubicBezTo>
                  <a:pt x="12243" y="3314104"/>
                  <a:pt x="9909" y="3308770"/>
                  <a:pt x="6718" y="3304079"/>
                </a:cubicBezTo>
                <a:lnTo>
                  <a:pt x="0" y="3297657"/>
                </a:lnTo>
                <a:lnTo>
                  <a:pt x="0" y="3207867"/>
                </a:lnTo>
                <a:lnTo>
                  <a:pt x="15553" y="3186771"/>
                </a:lnTo>
                <a:cubicBezTo>
                  <a:pt x="28483" y="3162329"/>
                  <a:pt x="30484" y="3134647"/>
                  <a:pt x="36341" y="3107500"/>
                </a:cubicBezTo>
                <a:cubicBezTo>
                  <a:pt x="41105" y="3085403"/>
                  <a:pt x="41295" y="3064827"/>
                  <a:pt x="38057" y="3042728"/>
                </a:cubicBezTo>
                <a:cubicBezTo>
                  <a:pt x="30817" y="2994722"/>
                  <a:pt x="41105" y="2948047"/>
                  <a:pt x="54249" y="2901943"/>
                </a:cubicBezTo>
                <a:cubicBezTo>
                  <a:pt x="63012" y="2871462"/>
                  <a:pt x="68346" y="2840219"/>
                  <a:pt x="77300" y="2809930"/>
                </a:cubicBezTo>
                <a:cubicBezTo>
                  <a:pt x="84158" y="2787259"/>
                  <a:pt x="92351" y="2764590"/>
                  <a:pt x="103399" y="2743826"/>
                </a:cubicBezTo>
                <a:cubicBezTo>
                  <a:pt x="119594" y="2713723"/>
                  <a:pt x="143978" y="2687436"/>
                  <a:pt x="137500" y="2649143"/>
                </a:cubicBezTo>
                <a:cubicBezTo>
                  <a:pt x="131786" y="2615421"/>
                  <a:pt x="143786" y="2584942"/>
                  <a:pt x="155217" y="2554079"/>
                </a:cubicBezTo>
                <a:cubicBezTo>
                  <a:pt x="163599" y="2531409"/>
                  <a:pt x="172173" y="2508742"/>
                  <a:pt x="177507" y="2485307"/>
                </a:cubicBezTo>
                <a:cubicBezTo>
                  <a:pt x="183794" y="2457492"/>
                  <a:pt x="181126" y="2426059"/>
                  <a:pt x="192748" y="2401292"/>
                </a:cubicBezTo>
                <a:cubicBezTo>
                  <a:pt x="204940" y="2375383"/>
                  <a:pt x="196748" y="2353859"/>
                  <a:pt x="193318" y="2330806"/>
                </a:cubicBezTo>
                <a:cubicBezTo>
                  <a:pt x="187984" y="2294039"/>
                  <a:pt x="178077" y="2257459"/>
                  <a:pt x="190652" y="2220312"/>
                </a:cubicBezTo>
                <a:cubicBezTo>
                  <a:pt x="205892" y="2175163"/>
                  <a:pt x="222275" y="2130393"/>
                  <a:pt x="236753" y="2085054"/>
                </a:cubicBezTo>
                <a:cubicBezTo>
                  <a:pt x="242280" y="2067525"/>
                  <a:pt x="244566" y="2048668"/>
                  <a:pt x="247042" y="2030378"/>
                </a:cubicBezTo>
                <a:cubicBezTo>
                  <a:pt x="249138" y="2013043"/>
                  <a:pt x="243804" y="1992279"/>
                  <a:pt x="251804" y="1978940"/>
                </a:cubicBezTo>
                <a:cubicBezTo>
                  <a:pt x="272379" y="1944649"/>
                  <a:pt x="282475" y="1909408"/>
                  <a:pt x="282475" y="1869780"/>
                </a:cubicBezTo>
                <a:cubicBezTo>
                  <a:pt x="282475" y="1854920"/>
                  <a:pt x="291049" y="1840441"/>
                  <a:pt x="292573" y="1825393"/>
                </a:cubicBezTo>
                <a:cubicBezTo>
                  <a:pt x="294477" y="1804816"/>
                  <a:pt x="299622" y="1781194"/>
                  <a:pt x="292381" y="1763287"/>
                </a:cubicBezTo>
                <a:cubicBezTo>
                  <a:pt x="275237" y="1721185"/>
                  <a:pt x="289525" y="1687086"/>
                  <a:pt x="306480" y="1650317"/>
                </a:cubicBezTo>
                <a:cubicBezTo>
                  <a:pt x="323244" y="1614120"/>
                  <a:pt x="336579" y="1576019"/>
                  <a:pt x="347629" y="1537537"/>
                </a:cubicBezTo>
                <a:cubicBezTo>
                  <a:pt x="351629" y="1523059"/>
                  <a:pt x="344961" y="1505724"/>
                  <a:pt x="343629" y="1489720"/>
                </a:cubicBezTo>
                <a:cubicBezTo>
                  <a:pt x="343247" y="1484004"/>
                  <a:pt x="342675" y="1477717"/>
                  <a:pt x="344581" y="1472575"/>
                </a:cubicBezTo>
                <a:cubicBezTo>
                  <a:pt x="362870" y="1422854"/>
                  <a:pt x="376776" y="1372368"/>
                  <a:pt x="367252" y="1318456"/>
                </a:cubicBezTo>
                <a:cubicBezTo>
                  <a:pt x="366298" y="1313504"/>
                  <a:pt x="368394" y="1307978"/>
                  <a:pt x="369728" y="1303024"/>
                </a:cubicBezTo>
                <a:cubicBezTo>
                  <a:pt x="376586" y="1278829"/>
                  <a:pt x="387444" y="1255206"/>
                  <a:pt x="389921" y="1230633"/>
                </a:cubicBezTo>
                <a:cubicBezTo>
                  <a:pt x="396017" y="1170051"/>
                  <a:pt x="398495" y="1109091"/>
                  <a:pt x="402495" y="1048125"/>
                </a:cubicBezTo>
                <a:cubicBezTo>
                  <a:pt x="402685" y="1044315"/>
                  <a:pt x="402685" y="1040315"/>
                  <a:pt x="404019" y="1036887"/>
                </a:cubicBezTo>
                <a:cubicBezTo>
                  <a:pt x="412211" y="1014406"/>
                  <a:pt x="409543" y="994785"/>
                  <a:pt x="393923" y="975733"/>
                </a:cubicBezTo>
                <a:cubicBezTo>
                  <a:pt x="387064" y="967350"/>
                  <a:pt x="383444" y="955920"/>
                  <a:pt x="379634" y="945444"/>
                </a:cubicBezTo>
                <a:cubicBezTo>
                  <a:pt x="373918" y="930011"/>
                  <a:pt x="368394" y="914200"/>
                  <a:pt x="364774" y="898198"/>
                </a:cubicBezTo>
                <a:cubicBezTo>
                  <a:pt x="361346" y="882384"/>
                  <a:pt x="356583" y="865430"/>
                  <a:pt x="359250" y="850189"/>
                </a:cubicBezTo>
                <a:cubicBezTo>
                  <a:pt x="364012" y="822756"/>
                  <a:pt x="374680" y="796655"/>
                  <a:pt x="381730" y="769605"/>
                </a:cubicBezTo>
                <a:cubicBezTo>
                  <a:pt x="384206" y="760270"/>
                  <a:pt x="383824" y="749982"/>
                  <a:pt x="384016" y="740268"/>
                </a:cubicBezTo>
                <a:cubicBezTo>
                  <a:pt x="384586" y="717977"/>
                  <a:pt x="379062" y="695116"/>
                  <a:pt x="394875" y="674923"/>
                </a:cubicBezTo>
                <a:cubicBezTo>
                  <a:pt x="409733" y="656255"/>
                  <a:pt x="405353" y="637392"/>
                  <a:pt x="394113" y="617772"/>
                </a:cubicBezTo>
                <a:cubicBezTo>
                  <a:pt x="386110" y="603673"/>
                  <a:pt x="379824" y="587672"/>
                  <a:pt x="376776" y="571860"/>
                </a:cubicBezTo>
                <a:cubicBezTo>
                  <a:pt x="372586" y="550141"/>
                  <a:pt x="370870" y="528615"/>
                  <a:pt x="373348" y="505182"/>
                </a:cubicBezTo>
                <a:cubicBezTo>
                  <a:pt x="375062" y="488607"/>
                  <a:pt x="375824" y="475081"/>
                  <a:pt x="385920" y="462126"/>
                </a:cubicBezTo>
                <a:cubicBezTo>
                  <a:pt x="387444" y="460032"/>
                  <a:pt x="387826" y="456222"/>
                  <a:pt x="387634" y="453364"/>
                </a:cubicBezTo>
                <a:cubicBezTo>
                  <a:pt x="384396" y="415835"/>
                  <a:pt x="386110" y="378686"/>
                  <a:pt x="388399" y="340774"/>
                </a:cubicBezTo>
                <a:cubicBezTo>
                  <a:pt x="391445" y="292579"/>
                  <a:pt x="382492" y="241901"/>
                  <a:pt x="350487" y="200182"/>
                </a:cubicBezTo>
                <a:cubicBezTo>
                  <a:pt x="345723" y="194085"/>
                  <a:pt x="343629" y="184941"/>
                  <a:pt x="342485" y="176939"/>
                </a:cubicBezTo>
                <a:cubicBezTo>
                  <a:pt x="337533" y="139219"/>
                  <a:pt x="334103" y="101308"/>
                  <a:pt x="328579" y="63587"/>
                </a:cubicBezTo>
                <a:cubicBezTo>
                  <a:pt x="325530" y="43012"/>
                  <a:pt x="322862" y="21486"/>
                  <a:pt x="314480" y="2817"/>
                </a:cubicBezTo>
                <a:close/>
              </a:path>
            </a:pathLst>
          </a:custGeom>
          <a:effectLst>
            <a:outerShdw blurRad="381000" dist="152400" dir="10800000" algn="r" rotWithShape="0">
              <a:prstClr val="black">
                <a:alpha val="10000"/>
              </a:prstClr>
            </a:outerShdw>
          </a:effectLst>
        </p:spPr>
      </p:pic>
      <p:grpSp>
        <p:nvGrpSpPr>
          <p:cNvPr id="12" name="Group 11">
            <a:extLst>
              <a:ext uri="{FF2B5EF4-FFF2-40B4-BE49-F238E27FC236}">
                <a16:creationId xmlns:a16="http://schemas.microsoft.com/office/drawing/2014/main" id="{8B60959F-9B69-4520-A16E-EA6BECC747D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620000" y="-1"/>
            <a:ext cx="874716" cy="6858001"/>
            <a:chOff x="7620000" y="-1"/>
            <a:chExt cx="874716" cy="6858001"/>
          </a:xfrm>
        </p:grpSpPr>
        <p:sp>
          <p:nvSpPr>
            <p:cNvPr id="13" name="Freeform: Shape 12">
              <a:extLst>
                <a:ext uri="{FF2B5EF4-FFF2-40B4-BE49-F238E27FC236}">
                  <a16:creationId xmlns:a16="http://schemas.microsoft.com/office/drawing/2014/main" id="{18D5A6E8-CD1B-4796-ABD1-A6F27F6C0E1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4628357"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4" name="Freeform: Shape 13">
              <a:extLst>
                <a:ext uri="{FF2B5EF4-FFF2-40B4-BE49-F238E27FC236}">
                  <a16:creationId xmlns:a16="http://schemas.microsoft.com/office/drawing/2014/main" id="{D7E12F56-F4EE-4535-8677-C11996E241B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4628357"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blipFill dpi="0" rotWithShape="1">
              <a:blip r:embed="rId3">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Tree>
    <p:extLst>
      <p:ext uri="{BB962C8B-B14F-4D97-AF65-F5344CB8AC3E}">
        <p14:creationId xmlns:p14="http://schemas.microsoft.com/office/powerpoint/2010/main" val="15635074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 name="Rectangle 19">
            <a:extLst>
              <a:ext uri="{FF2B5EF4-FFF2-40B4-BE49-F238E27FC236}">
                <a16:creationId xmlns:a16="http://schemas.microsoft.com/office/drawing/2014/main" id="{C5E6CFF1-2F42-4E10-9A97-F116F46F53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Computer Generated Lights">
            <a:extLst>
              <a:ext uri="{FF2B5EF4-FFF2-40B4-BE49-F238E27FC236}">
                <a16:creationId xmlns:a16="http://schemas.microsoft.com/office/drawing/2014/main" id="{2193C9A2-DED2-46E2-B2FA-8DE40DE78F28}"/>
              </a:ext>
            </a:extLst>
          </p:cNvPr>
          <p:cNvPicPr>
            <a:picLocks noChangeAspect="1"/>
          </p:cNvPicPr>
          <p:nvPr/>
        </p:nvPicPr>
        <p:blipFill rotWithShape="1">
          <a:blip r:embed="rId2">
            <a:alphaModFix amt="35000"/>
          </a:blip>
          <a:srcRect t="11993" b="11993"/>
          <a:stretch/>
        </p:blipFill>
        <p:spPr>
          <a:xfrm>
            <a:off x="20" y="8879"/>
            <a:ext cx="12191980" cy="6857999"/>
          </a:xfrm>
          <a:prstGeom prst="rect">
            <a:avLst/>
          </a:prstGeom>
        </p:spPr>
      </p:pic>
      <p:sp>
        <p:nvSpPr>
          <p:cNvPr id="2" name="Title 1">
            <a:extLst>
              <a:ext uri="{FF2B5EF4-FFF2-40B4-BE49-F238E27FC236}">
                <a16:creationId xmlns:a16="http://schemas.microsoft.com/office/drawing/2014/main" id="{36945A61-5A8E-4636-83FA-D42D38CEE9CB}"/>
              </a:ext>
            </a:extLst>
          </p:cNvPr>
          <p:cNvSpPr>
            <a:spLocks noGrp="1"/>
          </p:cNvSpPr>
          <p:nvPr>
            <p:ph type="title"/>
          </p:nvPr>
        </p:nvSpPr>
        <p:spPr>
          <a:xfrm>
            <a:off x="838201" y="1065862"/>
            <a:ext cx="3686174" cy="4726276"/>
          </a:xfrm>
        </p:spPr>
        <p:txBody>
          <a:bodyPr>
            <a:normAutofit/>
          </a:bodyPr>
          <a:lstStyle/>
          <a:p>
            <a:pPr algn="ctr"/>
            <a:r>
              <a:rPr lang="en-US" sz="5400" dirty="0">
                <a:solidFill>
                  <a:srgbClr val="FFFFFF"/>
                </a:solidFill>
              </a:rPr>
              <a:t>Common Mistakes When Dealing With Pain</a:t>
            </a:r>
          </a:p>
        </p:txBody>
      </p:sp>
      <p:cxnSp>
        <p:nvCxnSpPr>
          <p:cNvPr id="26" name="Straight Connector 21">
            <a:extLst>
              <a:ext uri="{FF2B5EF4-FFF2-40B4-BE49-F238E27FC236}">
                <a16:creationId xmlns:a16="http://schemas.microsoft.com/office/drawing/2014/main" id="{67182200-4859-4C8D-BCBB-55B245C28B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3372" y="2286000"/>
            <a:ext cx="0" cy="2286000"/>
          </a:xfrm>
          <a:prstGeom prst="line">
            <a:avLst/>
          </a:prstGeom>
          <a:ln w="15875">
            <a:solidFill>
              <a:srgbClr val="FFFFFF"/>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EEEA0CA8-72EB-49AD-A03B-C122312C4FA1}"/>
              </a:ext>
            </a:extLst>
          </p:cNvPr>
          <p:cNvSpPr>
            <a:spLocks noGrp="1"/>
          </p:cNvSpPr>
          <p:nvPr>
            <p:ph idx="1"/>
          </p:nvPr>
        </p:nvSpPr>
        <p:spPr>
          <a:xfrm>
            <a:off x="5158598" y="437225"/>
            <a:ext cx="6270181" cy="5983549"/>
          </a:xfrm>
        </p:spPr>
        <p:txBody>
          <a:bodyPr anchor="ctr">
            <a:noAutofit/>
          </a:bodyPr>
          <a:lstStyle/>
          <a:p>
            <a:r>
              <a:rPr lang="en-US" sz="2400" dirty="0">
                <a:solidFill>
                  <a:srgbClr val="FFFFFF"/>
                </a:solidFill>
              </a:rPr>
              <a:t>Too much emphasis put on tissues or muscles.</a:t>
            </a:r>
          </a:p>
          <a:p>
            <a:pPr lvl="1"/>
            <a:r>
              <a:rPr lang="en-US" dirty="0">
                <a:solidFill>
                  <a:srgbClr val="FFFFFF"/>
                </a:solidFill>
              </a:rPr>
              <a:t>Typical strains, sprains and even surgical sites heal in 6-8 weeks.</a:t>
            </a:r>
          </a:p>
          <a:p>
            <a:pPr marL="0" indent="0">
              <a:buNone/>
            </a:pPr>
            <a:r>
              <a:rPr lang="en-US" sz="500" dirty="0">
                <a:solidFill>
                  <a:srgbClr val="FFFFFF"/>
                </a:solidFill>
              </a:rPr>
              <a:t> </a:t>
            </a:r>
          </a:p>
          <a:p>
            <a:r>
              <a:rPr lang="en-US" sz="2400" dirty="0">
                <a:solidFill>
                  <a:srgbClr val="FFFFFF"/>
                </a:solidFill>
              </a:rPr>
              <a:t>It’s important to know that ongoing pain is:</a:t>
            </a:r>
          </a:p>
          <a:p>
            <a:pPr lvl="1"/>
            <a:r>
              <a:rPr lang="en-US" dirty="0">
                <a:solidFill>
                  <a:srgbClr val="FFFFFF"/>
                </a:solidFill>
              </a:rPr>
              <a:t>Pain that lasts longer than the normal healing period.</a:t>
            </a:r>
          </a:p>
          <a:p>
            <a:pPr lvl="2"/>
            <a:r>
              <a:rPr lang="en-US" sz="2400" dirty="0">
                <a:solidFill>
                  <a:srgbClr val="FFFFFF"/>
                </a:solidFill>
              </a:rPr>
              <a:t>It is more likely due to sensitive nerves and how the brain processes information from the body.</a:t>
            </a:r>
          </a:p>
          <a:p>
            <a:pPr marL="914400" lvl="2" indent="0">
              <a:buNone/>
            </a:pPr>
            <a:r>
              <a:rPr lang="en-US" sz="500" dirty="0">
                <a:solidFill>
                  <a:srgbClr val="FFFFFF"/>
                </a:solidFill>
              </a:rPr>
              <a:t> </a:t>
            </a:r>
          </a:p>
          <a:p>
            <a:pPr marL="0" indent="0">
              <a:buNone/>
            </a:pPr>
            <a:r>
              <a:rPr lang="en-US" sz="2400" dirty="0">
                <a:solidFill>
                  <a:srgbClr val="FFFFFF"/>
                </a:solidFill>
              </a:rPr>
              <a:t>Understanding these simple facts is a great jumping off point.  The latest research shows that the more you know about pain and how it works, the better off you’ll be. </a:t>
            </a:r>
          </a:p>
          <a:p>
            <a:pPr marL="0" indent="0">
              <a:buNone/>
            </a:pPr>
            <a:endParaRPr lang="en-US" sz="2400" dirty="0">
              <a:solidFill>
                <a:srgbClr val="FFFFFF"/>
              </a:solidFill>
            </a:endParaRPr>
          </a:p>
          <a:p>
            <a:pPr marL="0" indent="0">
              <a:buNone/>
            </a:pPr>
            <a:r>
              <a:rPr lang="en-US" sz="2400" b="1" i="1" dirty="0">
                <a:solidFill>
                  <a:srgbClr val="FFFFFF"/>
                </a:solidFill>
              </a:rPr>
              <a:t>Remember – Knowledge is Power</a:t>
            </a:r>
          </a:p>
        </p:txBody>
      </p:sp>
    </p:spTree>
    <p:extLst>
      <p:ext uri="{BB962C8B-B14F-4D97-AF65-F5344CB8AC3E}">
        <p14:creationId xmlns:p14="http://schemas.microsoft.com/office/powerpoint/2010/main" val="4142180263"/>
      </p:ext>
    </p:extLst>
  </p:cSld>
  <p:clrMapOvr>
    <a:overrideClrMapping bg1="dk1" tx1="lt1" bg2="dk2" tx2="lt2" accent1="accent1" accent2="accent2" accent3="accent3" accent4="accent4" accent5="accent5" accent6="accent6" hlink="hlink" folHlink="folHlink"/>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0" name="Rectangle 89">
            <a:extLst>
              <a:ext uri="{FF2B5EF4-FFF2-40B4-BE49-F238E27FC236}">
                <a16:creationId xmlns:a16="http://schemas.microsoft.com/office/drawing/2014/main" id="{C5E6CFF1-2F42-4E10-9A97-F116F46F53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6" name="Picture 85" descr="No image&#10;&#10;Description automatically generated">
            <a:extLst>
              <a:ext uri="{FF2B5EF4-FFF2-40B4-BE49-F238E27FC236}">
                <a16:creationId xmlns:a16="http://schemas.microsoft.com/office/drawing/2014/main" id="{87C0EACB-8340-4D83-89A0-3C16AC074D2E}"/>
              </a:ext>
            </a:extLst>
          </p:cNvPr>
          <p:cNvPicPr>
            <a:picLocks noChangeAspect="1"/>
          </p:cNvPicPr>
          <p:nvPr/>
        </p:nvPicPr>
        <p:blipFill rotWithShape="1">
          <a:blip r:embed="rId2">
            <a:alphaModFix amt="35000"/>
          </a:blip>
          <a:srcRect t="9465" b="13743"/>
          <a:stretch/>
        </p:blipFill>
        <p:spPr>
          <a:xfrm>
            <a:off x="-38107" y="1"/>
            <a:ext cx="12191980" cy="6857999"/>
          </a:xfrm>
          <a:prstGeom prst="rect">
            <a:avLst/>
          </a:prstGeom>
        </p:spPr>
      </p:pic>
      <p:sp>
        <p:nvSpPr>
          <p:cNvPr id="2" name="Title 1">
            <a:extLst>
              <a:ext uri="{FF2B5EF4-FFF2-40B4-BE49-F238E27FC236}">
                <a16:creationId xmlns:a16="http://schemas.microsoft.com/office/drawing/2014/main" id="{8B834352-8E4D-4DC3-A0BD-CD2624D6515E}"/>
              </a:ext>
            </a:extLst>
          </p:cNvPr>
          <p:cNvSpPr>
            <a:spLocks noGrp="1"/>
          </p:cNvSpPr>
          <p:nvPr>
            <p:ph type="title"/>
          </p:nvPr>
        </p:nvSpPr>
        <p:spPr>
          <a:xfrm>
            <a:off x="541539" y="1065862"/>
            <a:ext cx="3609826" cy="4726276"/>
          </a:xfrm>
        </p:spPr>
        <p:txBody>
          <a:bodyPr>
            <a:normAutofit/>
          </a:bodyPr>
          <a:lstStyle/>
          <a:p>
            <a:pPr algn="ctr"/>
            <a:r>
              <a:rPr lang="en-US" sz="5400" dirty="0">
                <a:solidFill>
                  <a:srgbClr val="FFFFFF"/>
                </a:solidFill>
              </a:rPr>
              <a:t>CRPS - RSD</a:t>
            </a:r>
          </a:p>
        </p:txBody>
      </p:sp>
      <p:cxnSp>
        <p:nvCxnSpPr>
          <p:cNvPr id="92" name="Straight Connector 91">
            <a:extLst>
              <a:ext uri="{FF2B5EF4-FFF2-40B4-BE49-F238E27FC236}">
                <a16:creationId xmlns:a16="http://schemas.microsoft.com/office/drawing/2014/main" id="{67182200-4859-4C8D-BCBB-55B245C28B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3372" y="2286000"/>
            <a:ext cx="0" cy="2286000"/>
          </a:xfrm>
          <a:prstGeom prst="line">
            <a:avLst/>
          </a:prstGeom>
          <a:ln w="15875">
            <a:solidFill>
              <a:srgbClr val="FFFFFF"/>
            </a:solidFill>
          </a:ln>
        </p:spPr>
        <p:style>
          <a:lnRef idx="1">
            <a:schemeClr val="accent1"/>
          </a:lnRef>
          <a:fillRef idx="0">
            <a:schemeClr val="accent1"/>
          </a:fillRef>
          <a:effectRef idx="0">
            <a:schemeClr val="accent1"/>
          </a:effectRef>
          <a:fontRef idx="minor">
            <a:schemeClr val="tx1"/>
          </a:fontRef>
        </p:style>
      </p:cxnSp>
      <p:graphicFrame>
        <p:nvGraphicFramePr>
          <p:cNvPr id="48" name="Content Placeholder 2">
            <a:extLst>
              <a:ext uri="{FF2B5EF4-FFF2-40B4-BE49-F238E27FC236}">
                <a16:creationId xmlns:a16="http://schemas.microsoft.com/office/drawing/2014/main" id="{42C26224-397F-4C16-8FFA-1D0E400A4ADB}"/>
              </a:ext>
            </a:extLst>
          </p:cNvPr>
          <p:cNvGraphicFramePr>
            <a:graphicFrameLocks noGrp="1"/>
          </p:cNvGraphicFramePr>
          <p:nvPr>
            <p:ph idx="1"/>
            <p:extLst>
              <p:ext uri="{D42A27DB-BD31-4B8C-83A1-F6EECF244321}">
                <p14:modId xmlns:p14="http://schemas.microsoft.com/office/powerpoint/2010/main" val="3373971546"/>
              </p:ext>
            </p:extLst>
          </p:nvPr>
        </p:nvGraphicFramePr>
        <p:xfrm>
          <a:off x="4821172" y="295275"/>
          <a:ext cx="7175261" cy="62674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799503746"/>
      </p:ext>
    </p:extLst>
  </p:cSld>
  <p:clrMapOvr>
    <a:overrideClrMapping bg1="dk1" tx1="lt1" bg2="dk2" tx2="lt2" accent1="accent1" accent2="accent2" accent3="accent3" accent4="accent4" accent5="accent5" accent6="accent6" hlink="hlink" folHlink="folHlink"/>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27">
            <a:extLst>
              <a:ext uri="{FF2B5EF4-FFF2-40B4-BE49-F238E27FC236}">
                <a16:creationId xmlns:a16="http://schemas.microsoft.com/office/drawing/2014/main" id="{9AA72BD9-2C5A-4EDC-931F-5AA08EACA0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icture containing nature, air, smoke, clouds&#10;&#10;Description automatically generated">
            <a:extLst>
              <a:ext uri="{FF2B5EF4-FFF2-40B4-BE49-F238E27FC236}">
                <a16:creationId xmlns:a16="http://schemas.microsoft.com/office/drawing/2014/main" id="{79677C2A-F032-445F-8017-F98EFD133980}"/>
              </a:ext>
            </a:extLst>
          </p:cNvPr>
          <p:cNvPicPr>
            <a:picLocks noChangeAspect="1"/>
          </p:cNvPicPr>
          <p:nvPr/>
        </p:nvPicPr>
        <p:blipFill rotWithShape="1">
          <a:blip r:embed="rId2">
            <a:extLst>
              <a:ext uri="{28A0092B-C50C-407E-A947-70E740481C1C}">
                <a14:useLocalDpi xmlns:a14="http://schemas.microsoft.com/office/drawing/2010/main" val="0"/>
              </a:ext>
            </a:extLst>
          </a:blip>
          <a:srcRect r="12774" b="1"/>
          <a:stretch/>
        </p:blipFill>
        <p:spPr>
          <a:xfrm>
            <a:off x="4524374" y="10"/>
            <a:ext cx="7667625" cy="6857990"/>
          </a:xfrm>
          <a:prstGeom prst="rect">
            <a:avLst/>
          </a:prstGeom>
        </p:spPr>
      </p:pic>
      <p:sp>
        <p:nvSpPr>
          <p:cNvPr id="30" name="Rectangle 29">
            <a:extLst>
              <a:ext uri="{FF2B5EF4-FFF2-40B4-BE49-F238E27FC236}">
                <a16:creationId xmlns:a16="http://schemas.microsoft.com/office/drawing/2014/main" id="{DD3981AC-7B61-4947-BCF3-F7AA7FA385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FDC44F24-B721-45DD-ADD2-6769F5D89A53}"/>
              </a:ext>
            </a:extLst>
          </p:cNvPr>
          <p:cNvSpPr>
            <a:spLocks noGrp="1"/>
          </p:cNvSpPr>
          <p:nvPr>
            <p:ph type="title"/>
          </p:nvPr>
        </p:nvSpPr>
        <p:spPr>
          <a:xfrm>
            <a:off x="371094" y="1161288"/>
            <a:ext cx="4964386" cy="1124712"/>
          </a:xfrm>
        </p:spPr>
        <p:txBody>
          <a:bodyPr anchor="b">
            <a:normAutofit/>
          </a:bodyPr>
          <a:lstStyle/>
          <a:p>
            <a:pPr algn="ctr"/>
            <a:r>
              <a:rPr lang="en-US" sz="3600" b="1" dirty="0"/>
              <a:t>CRPS</a:t>
            </a:r>
            <a:br>
              <a:rPr lang="en-US" sz="3600" b="1" dirty="0"/>
            </a:br>
            <a:r>
              <a:rPr lang="en-US" sz="3600" b="1" dirty="0"/>
              <a:t>The Perfect Storm</a:t>
            </a:r>
          </a:p>
        </p:txBody>
      </p:sp>
      <p:sp>
        <p:nvSpPr>
          <p:cNvPr id="32" name="Rectangle 31">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4" name="Rectangle 33">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12" name="Content Placeholder 2">
            <a:extLst>
              <a:ext uri="{FF2B5EF4-FFF2-40B4-BE49-F238E27FC236}">
                <a16:creationId xmlns:a16="http://schemas.microsoft.com/office/drawing/2014/main" id="{6A340B8B-19EB-42E2-B27F-A64175A5B928}"/>
              </a:ext>
            </a:extLst>
          </p:cNvPr>
          <p:cNvGraphicFramePr>
            <a:graphicFrameLocks noGrp="1"/>
          </p:cNvGraphicFramePr>
          <p:nvPr>
            <p:ph idx="1"/>
            <p:extLst>
              <p:ext uri="{D42A27DB-BD31-4B8C-83A1-F6EECF244321}">
                <p14:modId xmlns:p14="http://schemas.microsoft.com/office/powerpoint/2010/main" val="1444034390"/>
              </p:ext>
            </p:extLst>
          </p:nvPr>
        </p:nvGraphicFramePr>
        <p:xfrm>
          <a:off x="371094" y="2542670"/>
          <a:ext cx="5724906" cy="394019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108731634"/>
      </p:ext>
    </p:extLst>
  </p:cSld>
  <p:clrMapOvr>
    <a:overrideClrMapping bg1="dk1" tx1="lt1" bg2="dk2" tx2="lt2" accent1="accent1" accent2="accent2" accent3="accent3" accent4="accent4" accent5="accent5" accent6="accent6" hlink="hlink" folHlink="folHlink"/>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1224</TotalTime>
  <Words>3994</Words>
  <Application>Microsoft Office PowerPoint</Application>
  <PresentationFormat>Widescreen</PresentationFormat>
  <Paragraphs>355</Paragraphs>
  <Slides>49</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49</vt:i4>
      </vt:variant>
    </vt:vector>
  </HeadingPairs>
  <TitlesOfParts>
    <vt:vector size="57" baseType="lpstr">
      <vt:lpstr>Meiryo</vt:lpstr>
      <vt:lpstr>Abadi Extra Light</vt:lpstr>
      <vt:lpstr>Arial</vt:lpstr>
      <vt:lpstr>Calibri</vt:lpstr>
      <vt:lpstr>Calibri Light</vt:lpstr>
      <vt:lpstr>Open Sans</vt:lpstr>
      <vt:lpstr>Tw Cen MT</vt:lpstr>
      <vt:lpstr>Office Theme</vt:lpstr>
      <vt:lpstr>Complex Regional Pain  Syndrome   in Children</vt:lpstr>
      <vt:lpstr>Dr. Traci Patterson</vt:lpstr>
      <vt:lpstr>PowerPoint Presentation</vt:lpstr>
      <vt:lpstr>Pain, Sensitivity &amp; CRPS</vt:lpstr>
      <vt:lpstr>Pain,  Sensitivity  &amp;  CRPS  Continued… </vt:lpstr>
      <vt:lpstr>Knowledge of How Pain Works</vt:lpstr>
      <vt:lpstr>Common Mistakes When Dealing With Pain</vt:lpstr>
      <vt:lpstr>CRPS - RSD</vt:lpstr>
      <vt:lpstr>CRPS The Perfect Storm</vt:lpstr>
      <vt:lpstr>CRPS Basics</vt:lpstr>
      <vt:lpstr>CRPS Basics  continued…</vt:lpstr>
      <vt:lpstr>About a Quarter of Children with Amplified Pain Have CRPS.</vt:lpstr>
      <vt:lpstr>CRPS and Ehlers-Danlos Syndrome </vt:lpstr>
      <vt:lpstr>What is Ehlers-Danlos Syndrome (EDS)?  Ehlers-Danlos Syndrome (EDS) is not a disease.</vt:lpstr>
      <vt:lpstr>When children do not meet the definition of CRPS they fall into a category of localized amplified pain.</vt:lpstr>
      <vt:lpstr>Other Co-Existing Conditions</vt:lpstr>
      <vt:lpstr>PowerPoint Presentation</vt:lpstr>
      <vt:lpstr>Let's Learn About Pain</vt:lpstr>
      <vt:lpstr>Your Body’s Alarm System</vt:lpstr>
      <vt:lpstr>The Alarm System and Pain</vt:lpstr>
      <vt:lpstr>The Alarm System and CRPS</vt:lpstr>
      <vt:lpstr>‘Fight or Flight’ and CRPS</vt:lpstr>
      <vt:lpstr>Fight or Flight</vt:lpstr>
      <vt:lpstr>Stop the Fight or Flight Response</vt:lpstr>
      <vt:lpstr>When we can get the individual out of  fight or flight - then it starts balancing out the Autonomic Nervous System (ANS). </vt:lpstr>
      <vt:lpstr>PowerPoint Presentation</vt:lpstr>
      <vt:lpstr>Traditional Treatments</vt:lpstr>
      <vt:lpstr>Pediatric Pain Programs</vt:lpstr>
      <vt:lpstr>Treating the  Whole Person</vt:lpstr>
      <vt:lpstr>PowerPoint Presentation</vt:lpstr>
      <vt:lpstr>PowerPoint Presentation</vt:lpstr>
      <vt:lpstr>We are as individualized as our fingerprint, and each person’s experience with CRPS is just as individualized.  Therefore, to get the best outcome you must have a program or protocol that will be individualized to meet your child’s specific need and goals.</vt:lpstr>
      <vt:lpstr>Our Blueprint</vt:lpstr>
      <vt:lpstr>The Bottom Line Is The Brain</vt:lpstr>
      <vt:lpstr>Stop the  Fight or Flight Response</vt:lpstr>
      <vt:lpstr>Clinical Hypnosis</vt:lpstr>
      <vt:lpstr>Vagus Nerve</vt:lpstr>
      <vt:lpstr>Neuroplasticity Training</vt:lpstr>
      <vt:lpstr>Laser Photobiomodulation</vt:lpstr>
      <vt:lpstr>Pulsed Electromagnetic Field (PEMF)</vt:lpstr>
      <vt:lpstr>Heart Rate Variability (HRV) The Heart–Brain Connection</vt:lpstr>
      <vt:lpstr>Eye Movement Desensitization  and Reprocessing (EMDR)</vt:lpstr>
      <vt:lpstr>Thermography</vt:lpstr>
      <vt:lpstr>Two Week Intensive Followed By A 90-Day Home Program</vt:lpstr>
      <vt:lpstr>PowerPoint Presentation</vt:lpstr>
      <vt:lpstr>PowerPoint Presentation</vt:lpstr>
      <vt:lpstr>PowerPoint Presentation</vt:lpstr>
      <vt:lpstr>Holistic Centered Treatment</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Complex Regional Pain  Syndrome    in Children</dc:title>
  <dc:creator>Traci Patterson</dc:creator>
  <cp:lastModifiedBy>Traci Patterson</cp:lastModifiedBy>
  <cp:revision>1</cp:revision>
  <dcterms:created xsi:type="dcterms:W3CDTF">2022-02-09T17:38:09Z</dcterms:created>
  <dcterms:modified xsi:type="dcterms:W3CDTF">2022-02-17T19:33:50Z</dcterms:modified>
</cp:coreProperties>
</file>