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2" r:id="rId1"/>
  </p:sldMasterIdLst>
  <p:notesMasterIdLst>
    <p:notesMasterId r:id="rId19"/>
  </p:notesMasterIdLst>
  <p:sldIdLst>
    <p:sldId id="256" r:id="rId2"/>
    <p:sldId id="263" r:id="rId3"/>
    <p:sldId id="257" r:id="rId4"/>
    <p:sldId id="277" r:id="rId5"/>
    <p:sldId id="275" r:id="rId6"/>
    <p:sldId id="270" r:id="rId7"/>
    <p:sldId id="259" r:id="rId8"/>
    <p:sldId id="260" r:id="rId9"/>
    <p:sldId id="278" r:id="rId10"/>
    <p:sldId id="279" r:id="rId11"/>
    <p:sldId id="280" r:id="rId12"/>
    <p:sldId id="271" r:id="rId13"/>
    <p:sldId id="272" r:id="rId14"/>
    <p:sldId id="261" r:id="rId15"/>
    <p:sldId id="267" r:id="rId16"/>
    <p:sldId id="268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9C752-2EA0-4FD2-8F2A-1C2FEB90FA3C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D3CB31-B3C1-4731-B523-A44ACA20A0BF}">
      <dgm:prSet phldrT="[Text]"/>
      <dgm:spPr/>
      <dgm:t>
        <a:bodyPr/>
        <a:lstStyle/>
        <a:p>
          <a:r>
            <a:rPr lang="en-US" dirty="0" smtClean="0"/>
            <a:t>Pressure</a:t>
          </a:r>
          <a:endParaRPr lang="en-US" dirty="0"/>
        </a:p>
      </dgm:t>
    </dgm:pt>
    <dgm:pt modelId="{CFDD7DD9-68F1-4BE1-9AC8-1470D57046A2}" type="parTrans" cxnId="{EB8470E6-30F7-4153-81C6-4E4F2D9B80E6}">
      <dgm:prSet/>
      <dgm:spPr/>
      <dgm:t>
        <a:bodyPr/>
        <a:lstStyle/>
        <a:p>
          <a:endParaRPr lang="en-US"/>
        </a:p>
      </dgm:t>
    </dgm:pt>
    <dgm:pt modelId="{41488A9E-63D3-4EB0-9811-9D54CB576A5E}" type="sibTrans" cxnId="{EB8470E6-30F7-4153-81C6-4E4F2D9B80E6}">
      <dgm:prSet/>
      <dgm:spPr/>
      <dgm:t>
        <a:bodyPr/>
        <a:lstStyle/>
        <a:p>
          <a:endParaRPr lang="en-US"/>
        </a:p>
      </dgm:t>
    </dgm:pt>
    <dgm:pt modelId="{BD7E4977-84B7-40E2-A792-8632B61D96B5}">
      <dgm:prSet phldrT="[Text]"/>
      <dgm:spPr/>
      <dgm:t>
        <a:bodyPr/>
        <a:lstStyle/>
        <a:p>
          <a:r>
            <a:rPr lang="en-US" dirty="0" smtClean="0"/>
            <a:t>Texture</a:t>
          </a:r>
          <a:endParaRPr lang="en-US" dirty="0"/>
        </a:p>
      </dgm:t>
    </dgm:pt>
    <dgm:pt modelId="{B164E0EE-CBAD-467A-B708-134F8D8D72ED}" type="parTrans" cxnId="{153E8EB2-2970-4B62-99DF-44FAD991B306}">
      <dgm:prSet/>
      <dgm:spPr/>
      <dgm:t>
        <a:bodyPr/>
        <a:lstStyle/>
        <a:p>
          <a:endParaRPr lang="en-US"/>
        </a:p>
      </dgm:t>
    </dgm:pt>
    <dgm:pt modelId="{3243C963-5C94-4392-B82A-E25F1FCA6DBB}" type="sibTrans" cxnId="{153E8EB2-2970-4B62-99DF-44FAD991B306}">
      <dgm:prSet/>
      <dgm:spPr/>
      <dgm:t>
        <a:bodyPr/>
        <a:lstStyle/>
        <a:p>
          <a:endParaRPr lang="en-US"/>
        </a:p>
      </dgm:t>
    </dgm:pt>
    <dgm:pt modelId="{CAF38D0A-B488-4075-99D1-6494AB81F7BA}">
      <dgm:prSet phldrT="[Text]"/>
      <dgm:spPr/>
      <dgm:t>
        <a:bodyPr/>
        <a:lstStyle/>
        <a:p>
          <a:r>
            <a:rPr lang="en-US" dirty="0" smtClean="0"/>
            <a:t>Temps</a:t>
          </a:r>
          <a:endParaRPr lang="en-US" dirty="0"/>
        </a:p>
      </dgm:t>
    </dgm:pt>
    <dgm:pt modelId="{E107A20A-155C-4724-BD4A-4074443FEC71}" type="parTrans" cxnId="{236C764D-9C7D-4E34-AF3A-7D744101E925}">
      <dgm:prSet/>
      <dgm:spPr/>
      <dgm:t>
        <a:bodyPr/>
        <a:lstStyle/>
        <a:p>
          <a:endParaRPr lang="en-US"/>
        </a:p>
      </dgm:t>
    </dgm:pt>
    <dgm:pt modelId="{396EF6A0-D912-4FFE-B75A-AEADC6AFBACC}" type="sibTrans" cxnId="{236C764D-9C7D-4E34-AF3A-7D744101E925}">
      <dgm:prSet/>
      <dgm:spPr/>
      <dgm:t>
        <a:bodyPr/>
        <a:lstStyle/>
        <a:p>
          <a:endParaRPr lang="en-US"/>
        </a:p>
      </dgm:t>
    </dgm:pt>
    <dgm:pt modelId="{7B51ED40-F21E-4EBE-9E42-0E8D2FF076F4}">
      <dgm:prSet phldrT="[Text]"/>
      <dgm:spPr/>
      <dgm:t>
        <a:bodyPr/>
        <a:lstStyle/>
        <a:p>
          <a:r>
            <a:rPr lang="en-US" dirty="0" err="1" smtClean="0"/>
            <a:t>M’vmnt</a:t>
          </a:r>
          <a:endParaRPr lang="en-US" dirty="0"/>
        </a:p>
      </dgm:t>
    </dgm:pt>
    <dgm:pt modelId="{4FC6F444-68B0-4E92-BE51-A8CAB12C10CE}" type="parTrans" cxnId="{494E28F0-8219-4F00-9DEC-F1E642C892B8}">
      <dgm:prSet/>
      <dgm:spPr/>
      <dgm:t>
        <a:bodyPr/>
        <a:lstStyle/>
        <a:p>
          <a:endParaRPr lang="en-US"/>
        </a:p>
      </dgm:t>
    </dgm:pt>
    <dgm:pt modelId="{525554BB-A6C6-454F-9954-5F435432219E}" type="sibTrans" cxnId="{494E28F0-8219-4F00-9DEC-F1E642C892B8}">
      <dgm:prSet/>
      <dgm:spPr/>
      <dgm:t>
        <a:bodyPr/>
        <a:lstStyle/>
        <a:p>
          <a:endParaRPr lang="en-US"/>
        </a:p>
      </dgm:t>
    </dgm:pt>
    <dgm:pt modelId="{24DFE2ED-4620-40DC-AD1F-6C47D93E32C8}" type="pres">
      <dgm:prSet presAssocID="{2EF9C752-2EA0-4FD2-8F2A-1C2FEB90FA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40286E-C7E6-4DFA-B281-439BD4143518}" type="pres">
      <dgm:prSet presAssocID="{F1D3CB31-B3C1-4731-B523-A44ACA20A0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B973-7BB7-4E05-AA62-48D01FE460F2}" type="pres">
      <dgm:prSet presAssocID="{41488A9E-63D3-4EB0-9811-9D54CB576A5E}" presName="sibTrans" presStyleCnt="0"/>
      <dgm:spPr/>
    </dgm:pt>
    <dgm:pt modelId="{7B256CA9-1012-4AAD-8432-4249741BB888}" type="pres">
      <dgm:prSet presAssocID="{BD7E4977-84B7-40E2-A792-8632B61D96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A4362-931F-4CE3-A3DD-9A26FBC303A2}" type="pres">
      <dgm:prSet presAssocID="{3243C963-5C94-4392-B82A-E25F1FCA6DBB}" presName="sibTrans" presStyleCnt="0"/>
      <dgm:spPr/>
    </dgm:pt>
    <dgm:pt modelId="{032D04B1-3540-4D76-9F8A-95BCEA51B11D}" type="pres">
      <dgm:prSet presAssocID="{CAF38D0A-B488-4075-99D1-6494AB81F7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83C8-9CB3-4660-AA46-3AF9E8E809D2}" type="pres">
      <dgm:prSet presAssocID="{396EF6A0-D912-4FFE-B75A-AEADC6AFBACC}" presName="sibTrans" presStyleCnt="0"/>
      <dgm:spPr/>
    </dgm:pt>
    <dgm:pt modelId="{6065B815-950A-4A66-B537-4D49AC6283A4}" type="pres">
      <dgm:prSet presAssocID="{7B51ED40-F21E-4EBE-9E42-0E8D2FF076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C151E-2625-4EAB-8402-E613E316E42B}" type="presOf" srcId="{BD7E4977-84B7-40E2-A792-8632B61D96B5}" destId="{7B256CA9-1012-4AAD-8432-4249741BB888}" srcOrd="0" destOrd="0" presId="urn:microsoft.com/office/officeart/2005/8/layout/default"/>
    <dgm:cxn modelId="{12E51BF0-2E7C-4439-969F-38245E8C5FF7}" type="presOf" srcId="{CAF38D0A-B488-4075-99D1-6494AB81F7BA}" destId="{032D04B1-3540-4D76-9F8A-95BCEA51B11D}" srcOrd="0" destOrd="0" presId="urn:microsoft.com/office/officeart/2005/8/layout/default"/>
    <dgm:cxn modelId="{153E8EB2-2970-4B62-99DF-44FAD991B306}" srcId="{2EF9C752-2EA0-4FD2-8F2A-1C2FEB90FA3C}" destId="{BD7E4977-84B7-40E2-A792-8632B61D96B5}" srcOrd="1" destOrd="0" parTransId="{B164E0EE-CBAD-467A-B708-134F8D8D72ED}" sibTransId="{3243C963-5C94-4392-B82A-E25F1FCA6DBB}"/>
    <dgm:cxn modelId="{494E28F0-8219-4F00-9DEC-F1E642C892B8}" srcId="{2EF9C752-2EA0-4FD2-8F2A-1C2FEB90FA3C}" destId="{7B51ED40-F21E-4EBE-9E42-0E8D2FF076F4}" srcOrd="3" destOrd="0" parTransId="{4FC6F444-68B0-4E92-BE51-A8CAB12C10CE}" sibTransId="{525554BB-A6C6-454F-9954-5F435432219E}"/>
    <dgm:cxn modelId="{105CCA15-32D1-4C3E-9A4D-D833C990DC44}" type="presOf" srcId="{7B51ED40-F21E-4EBE-9E42-0E8D2FF076F4}" destId="{6065B815-950A-4A66-B537-4D49AC6283A4}" srcOrd="0" destOrd="0" presId="urn:microsoft.com/office/officeart/2005/8/layout/default"/>
    <dgm:cxn modelId="{EB8470E6-30F7-4153-81C6-4E4F2D9B80E6}" srcId="{2EF9C752-2EA0-4FD2-8F2A-1C2FEB90FA3C}" destId="{F1D3CB31-B3C1-4731-B523-A44ACA20A0BF}" srcOrd="0" destOrd="0" parTransId="{CFDD7DD9-68F1-4BE1-9AC8-1470D57046A2}" sibTransId="{41488A9E-63D3-4EB0-9811-9D54CB576A5E}"/>
    <dgm:cxn modelId="{DF005FA0-44C1-4E68-8450-EBB3EEF268A3}" type="presOf" srcId="{F1D3CB31-B3C1-4731-B523-A44ACA20A0BF}" destId="{B040286E-C7E6-4DFA-B281-439BD4143518}" srcOrd="0" destOrd="0" presId="urn:microsoft.com/office/officeart/2005/8/layout/default"/>
    <dgm:cxn modelId="{236C764D-9C7D-4E34-AF3A-7D744101E925}" srcId="{2EF9C752-2EA0-4FD2-8F2A-1C2FEB90FA3C}" destId="{CAF38D0A-B488-4075-99D1-6494AB81F7BA}" srcOrd="2" destOrd="0" parTransId="{E107A20A-155C-4724-BD4A-4074443FEC71}" sibTransId="{396EF6A0-D912-4FFE-B75A-AEADC6AFBACC}"/>
    <dgm:cxn modelId="{8EC835E2-C958-4508-86B0-7DFEE75FAAFC}" type="presOf" srcId="{2EF9C752-2EA0-4FD2-8F2A-1C2FEB90FA3C}" destId="{24DFE2ED-4620-40DC-AD1F-6C47D93E32C8}" srcOrd="0" destOrd="0" presId="urn:microsoft.com/office/officeart/2005/8/layout/default"/>
    <dgm:cxn modelId="{F6554485-2D80-4AF8-BAF1-9CFDEF7619BC}" type="presParOf" srcId="{24DFE2ED-4620-40DC-AD1F-6C47D93E32C8}" destId="{B040286E-C7E6-4DFA-B281-439BD4143518}" srcOrd="0" destOrd="0" presId="urn:microsoft.com/office/officeart/2005/8/layout/default"/>
    <dgm:cxn modelId="{8FE4DBFD-6A22-4E4C-90C6-468C0226BFE0}" type="presParOf" srcId="{24DFE2ED-4620-40DC-AD1F-6C47D93E32C8}" destId="{8DE8B973-7BB7-4E05-AA62-48D01FE460F2}" srcOrd="1" destOrd="0" presId="urn:microsoft.com/office/officeart/2005/8/layout/default"/>
    <dgm:cxn modelId="{3C4F9FA0-C769-4DCF-92C0-7F133A33E271}" type="presParOf" srcId="{24DFE2ED-4620-40DC-AD1F-6C47D93E32C8}" destId="{7B256CA9-1012-4AAD-8432-4249741BB888}" srcOrd="2" destOrd="0" presId="urn:microsoft.com/office/officeart/2005/8/layout/default"/>
    <dgm:cxn modelId="{D8B340A1-C83F-4513-B6AE-D631ED7F0D62}" type="presParOf" srcId="{24DFE2ED-4620-40DC-AD1F-6C47D93E32C8}" destId="{6B8A4362-931F-4CE3-A3DD-9A26FBC303A2}" srcOrd="3" destOrd="0" presId="urn:microsoft.com/office/officeart/2005/8/layout/default"/>
    <dgm:cxn modelId="{8AFA4649-E4A9-4CE4-BFC5-AA1FBF8A62A4}" type="presParOf" srcId="{24DFE2ED-4620-40DC-AD1F-6C47D93E32C8}" destId="{032D04B1-3540-4D76-9F8A-95BCEA51B11D}" srcOrd="4" destOrd="0" presId="urn:microsoft.com/office/officeart/2005/8/layout/default"/>
    <dgm:cxn modelId="{8D9CCC58-1B0A-442B-A7C7-2B94EEBFB91F}" type="presParOf" srcId="{24DFE2ED-4620-40DC-AD1F-6C47D93E32C8}" destId="{B90F83C8-9CB3-4660-AA46-3AF9E8E809D2}" srcOrd="5" destOrd="0" presId="urn:microsoft.com/office/officeart/2005/8/layout/default"/>
    <dgm:cxn modelId="{497C7AE1-7E34-470F-801A-190575761A11}" type="presParOf" srcId="{24DFE2ED-4620-40DC-AD1F-6C47D93E32C8}" destId="{6065B815-950A-4A66-B537-4D49AC6283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8A7E4-2CF0-4A03-A4E7-D3C3443EA7E0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68A7C9-2B23-4133-A39B-5F6C3631940F}">
      <dgm:prSet phldrT="[Text]"/>
      <dgm:spPr/>
      <dgm:t>
        <a:bodyPr/>
        <a:lstStyle/>
        <a:p>
          <a:r>
            <a:rPr lang="en-US" b="1" dirty="0" smtClean="0"/>
            <a:t>Warm water exercise</a:t>
          </a:r>
          <a:endParaRPr lang="en-US" b="1" dirty="0"/>
        </a:p>
      </dgm:t>
    </dgm:pt>
    <dgm:pt modelId="{54A73945-B76B-4D1D-ACD7-DEF1A9592068}" type="parTrans" cxnId="{E01C38C2-4F5E-432D-BBB5-EDE2E761CCDF}">
      <dgm:prSet/>
      <dgm:spPr/>
      <dgm:t>
        <a:bodyPr/>
        <a:lstStyle/>
        <a:p>
          <a:endParaRPr lang="en-US"/>
        </a:p>
      </dgm:t>
    </dgm:pt>
    <dgm:pt modelId="{3DA81722-31BE-4639-A37E-09C1EAF168CC}" type="sibTrans" cxnId="{E01C38C2-4F5E-432D-BBB5-EDE2E761CCDF}">
      <dgm:prSet custT="1"/>
      <dgm:spPr/>
      <dgm:t>
        <a:bodyPr/>
        <a:lstStyle/>
        <a:p>
          <a:r>
            <a:rPr lang="en-US" sz="2000" b="1" dirty="0" smtClean="0"/>
            <a:t>Functional tasks</a:t>
          </a:r>
          <a:endParaRPr lang="en-US" sz="2000" b="1" dirty="0"/>
        </a:p>
      </dgm:t>
    </dgm:pt>
    <dgm:pt modelId="{A418D072-FEF7-454B-AF70-C36C9A336D69}">
      <dgm:prSet phldrT="[Text]"/>
      <dgm:spPr/>
      <dgm:t>
        <a:bodyPr/>
        <a:lstStyle/>
        <a:p>
          <a:r>
            <a:rPr lang="en-US" b="1" dirty="0" smtClean="0"/>
            <a:t>Aerobic</a:t>
          </a:r>
          <a:r>
            <a:rPr lang="en-US" dirty="0" smtClean="0"/>
            <a:t> </a:t>
          </a:r>
          <a:r>
            <a:rPr lang="en-US" b="1" dirty="0" smtClean="0"/>
            <a:t>exercise</a:t>
          </a:r>
          <a:endParaRPr lang="en-US" b="1" dirty="0"/>
        </a:p>
      </dgm:t>
    </dgm:pt>
    <dgm:pt modelId="{08F3913E-276A-44BD-8BA4-38A85D70851D}" type="parTrans" cxnId="{40DC0172-5E13-4CC5-85F0-793BA712C8A8}">
      <dgm:prSet/>
      <dgm:spPr/>
      <dgm:t>
        <a:bodyPr/>
        <a:lstStyle/>
        <a:p>
          <a:endParaRPr lang="en-US"/>
        </a:p>
      </dgm:t>
    </dgm:pt>
    <dgm:pt modelId="{368BE55D-C8C8-4C6F-B179-1B1AD0CB44A8}" type="sibTrans" cxnId="{40DC0172-5E13-4CC5-85F0-793BA712C8A8}">
      <dgm:prSet custT="1"/>
      <dgm:spPr/>
      <dgm:t>
        <a:bodyPr/>
        <a:lstStyle/>
        <a:p>
          <a:r>
            <a:rPr lang="en-US" sz="2800" dirty="0" smtClean="0"/>
            <a:t>Carry</a:t>
          </a:r>
          <a:endParaRPr lang="en-US" sz="2800" dirty="0"/>
        </a:p>
      </dgm:t>
    </dgm:pt>
    <dgm:pt modelId="{8BA3310F-66F1-4184-873C-A11C78281A51}">
      <dgm:prSet phldrT="[Text]" custT="1"/>
      <dgm:spPr/>
      <dgm:t>
        <a:bodyPr/>
        <a:lstStyle/>
        <a:p>
          <a:r>
            <a:rPr lang="en-US" sz="2400" b="1" dirty="0" smtClean="0"/>
            <a:t>Loading</a:t>
          </a:r>
          <a:r>
            <a:rPr lang="en-US" sz="2200" b="1" dirty="0" smtClean="0"/>
            <a:t> </a:t>
          </a:r>
          <a:endParaRPr lang="en-US" sz="2200" b="1" dirty="0"/>
        </a:p>
      </dgm:t>
    </dgm:pt>
    <dgm:pt modelId="{866A70C5-3987-4B95-94AC-F5A995410BB4}" type="parTrans" cxnId="{099AF36D-C379-40B1-9922-2F4CE23DBE1F}">
      <dgm:prSet/>
      <dgm:spPr/>
      <dgm:t>
        <a:bodyPr/>
        <a:lstStyle/>
        <a:p>
          <a:endParaRPr lang="en-US"/>
        </a:p>
      </dgm:t>
    </dgm:pt>
    <dgm:pt modelId="{C8D6B831-6875-4205-8C6D-ED9B66F49947}" type="sibTrans" cxnId="{099AF36D-C379-40B1-9922-2F4CE23DBE1F}">
      <dgm:prSet/>
      <dgm:spPr/>
      <dgm:t>
        <a:bodyPr/>
        <a:lstStyle/>
        <a:p>
          <a:r>
            <a:rPr lang="en-US" b="1" dirty="0" smtClean="0"/>
            <a:t>Balance</a:t>
          </a:r>
          <a:endParaRPr lang="en-US" b="1" dirty="0"/>
        </a:p>
      </dgm:t>
    </dgm:pt>
    <dgm:pt modelId="{FE522923-67DD-4D43-87E4-18809DBF1DB2}" type="pres">
      <dgm:prSet presAssocID="{51B8A7E4-2CF0-4A03-A4E7-D3C3443EA7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4D09D5-5995-496F-9C88-CF49918E89E5}" type="pres">
      <dgm:prSet presAssocID="{2568A7C9-2B23-4133-A39B-5F6C3631940F}" presName="composite" presStyleCnt="0"/>
      <dgm:spPr/>
    </dgm:pt>
    <dgm:pt modelId="{4EAFBCBD-DD4D-4503-8C7F-AEC82A8DA73F}" type="pres">
      <dgm:prSet presAssocID="{2568A7C9-2B23-4133-A39B-5F6C363194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DE243-D96B-43F9-92FB-23D5CD0C87E0}" type="pres">
      <dgm:prSet presAssocID="{2568A7C9-2B23-4133-A39B-5F6C363194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67688-B061-4487-9B2C-D5C906B3C71B}" type="pres">
      <dgm:prSet presAssocID="{2568A7C9-2B23-4133-A39B-5F6C3631940F}" presName="BalanceSpacing" presStyleCnt="0"/>
      <dgm:spPr/>
    </dgm:pt>
    <dgm:pt modelId="{7234EE67-3F70-42B5-B0BD-5EE0E6736BC6}" type="pres">
      <dgm:prSet presAssocID="{2568A7C9-2B23-4133-A39B-5F6C3631940F}" presName="BalanceSpacing1" presStyleCnt="0"/>
      <dgm:spPr/>
    </dgm:pt>
    <dgm:pt modelId="{6D3725B0-907C-433D-B1E9-E5078BC3571B}" type="pres">
      <dgm:prSet presAssocID="{3DA81722-31BE-4639-A37E-09C1EAF168CC}" presName="Accent1Text" presStyleLbl="node1" presStyleIdx="1" presStyleCnt="6"/>
      <dgm:spPr/>
      <dgm:t>
        <a:bodyPr/>
        <a:lstStyle/>
        <a:p>
          <a:endParaRPr lang="en-US"/>
        </a:p>
      </dgm:t>
    </dgm:pt>
    <dgm:pt modelId="{0E08E974-889F-4DD8-80BB-30DB65D34B61}" type="pres">
      <dgm:prSet presAssocID="{3DA81722-31BE-4639-A37E-09C1EAF168CC}" presName="spaceBetweenRectangles" presStyleCnt="0"/>
      <dgm:spPr/>
    </dgm:pt>
    <dgm:pt modelId="{229D0565-6E0B-4906-928E-C2C95E494FCF}" type="pres">
      <dgm:prSet presAssocID="{A418D072-FEF7-454B-AF70-C36C9A336D69}" presName="composite" presStyleCnt="0"/>
      <dgm:spPr/>
    </dgm:pt>
    <dgm:pt modelId="{14EF4B8B-D76E-40B6-9A7B-86DFC18E05F5}" type="pres">
      <dgm:prSet presAssocID="{A418D072-FEF7-454B-AF70-C36C9A336D6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65410-7EDE-44F3-8560-FCE3609F3672}" type="pres">
      <dgm:prSet presAssocID="{A418D072-FEF7-454B-AF70-C36C9A336D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BA23-3ED6-4F52-9DE4-B5B7C07B4E6B}" type="pres">
      <dgm:prSet presAssocID="{A418D072-FEF7-454B-AF70-C36C9A336D69}" presName="BalanceSpacing" presStyleCnt="0"/>
      <dgm:spPr/>
    </dgm:pt>
    <dgm:pt modelId="{A810651C-CD01-4688-B58E-0962F62957C0}" type="pres">
      <dgm:prSet presAssocID="{A418D072-FEF7-454B-AF70-C36C9A336D69}" presName="BalanceSpacing1" presStyleCnt="0"/>
      <dgm:spPr/>
    </dgm:pt>
    <dgm:pt modelId="{AB934701-DA84-4B5B-8ED7-EA00F3C347C9}" type="pres">
      <dgm:prSet presAssocID="{368BE55D-C8C8-4C6F-B179-1B1AD0CB44A8}" presName="Accent1Text" presStyleLbl="node1" presStyleIdx="3" presStyleCnt="6"/>
      <dgm:spPr/>
      <dgm:t>
        <a:bodyPr/>
        <a:lstStyle/>
        <a:p>
          <a:endParaRPr lang="en-US"/>
        </a:p>
      </dgm:t>
    </dgm:pt>
    <dgm:pt modelId="{0E487E19-4AFE-412B-9910-3F827CD0D248}" type="pres">
      <dgm:prSet presAssocID="{368BE55D-C8C8-4C6F-B179-1B1AD0CB44A8}" presName="spaceBetweenRectangles" presStyleCnt="0"/>
      <dgm:spPr/>
    </dgm:pt>
    <dgm:pt modelId="{B1199777-E01D-4581-A19B-3428C7ADAF51}" type="pres">
      <dgm:prSet presAssocID="{8BA3310F-66F1-4184-873C-A11C78281A51}" presName="composite" presStyleCnt="0"/>
      <dgm:spPr/>
    </dgm:pt>
    <dgm:pt modelId="{49AB0D3D-21FC-46F7-825C-D96C0697853B}" type="pres">
      <dgm:prSet presAssocID="{8BA3310F-66F1-4184-873C-A11C78281A5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F32C2-4DCF-44D2-82A5-6AC4EF9D4502}" type="pres">
      <dgm:prSet presAssocID="{8BA3310F-66F1-4184-873C-A11C78281A5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4114F-E1F0-4EA1-8F5B-9C9E4D310FF1}" type="pres">
      <dgm:prSet presAssocID="{8BA3310F-66F1-4184-873C-A11C78281A51}" presName="BalanceSpacing" presStyleCnt="0"/>
      <dgm:spPr/>
    </dgm:pt>
    <dgm:pt modelId="{678C3314-428C-495C-926A-66AEC02AF269}" type="pres">
      <dgm:prSet presAssocID="{8BA3310F-66F1-4184-873C-A11C78281A51}" presName="BalanceSpacing1" presStyleCnt="0"/>
      <dgm:spPr/>
    </dgm:pt>
    <dgm:pt modelId="{03C9FD34-FF3C-4A17-AAF1-3855B38324D2}" type="pres">
      <dgm:prSet presAssocID="{C8D6B831-6875-4205-8C6D-ED9B66F49947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83DF3DD-46DF-422F-9B3D-FD2918E2939A}" type="presOf" srcId="{C8D6B831-6875-4205-8C6D-ED9B66F49947}" destId="{03C9FD34-FF3C-4A17-AAF1-3855B38324D2}" srcOrd="0" destOrd="0" presId="urn:microsoft.com/office/officeart/2008/layout/AlternatingHexagons"/>
    <dgm:cxn modelId="{E575D409-71B3-4B9D-BBEA-5E2BE98AB47C}" type="presOf" srcId="{2568A7C9-2B23-4133-A39B-5F6C3631940F}" destId="{4EAFBCBD-DD4D-4503-8C7F-AEC82A8DA73F}" srcOrd="0" destOrd="0" presId="urn:microsoft.com/office/officeart/2008/layout/AlternatingHexagons"/>
    <dgm:cxn modelId="{44FC863D-7DA0-4E38-82F2-2E5C9A4A511F}" type="presOf" srcId="{A418D072-FEF7-454B-AF70-C36C9A336D69}" destId="{14EF4B8B-D76E-40B6-9A7B-86DFC18E05F5}" srcOrd="0" destOrd="0" presId="urn:microsoft.com/office/officeart/2008/layout/AlternatingHexagons"/>
    <dgm:cxn modelId="{C2450B03-3F8B-4787-8920-F8F68CDFE359}" type="presOf" srcId="{8BA3310F-66F1-4184-873C-A11C78281A51}" destId="{49AB0D3D-21FC-46F7-825C-D96C0697853B}" srcOrd="0" destOrd="0" presId="urn:microsoft.com/office/officeart/2008/layout/AlternatingHexagons"/>
    <dgm:cxn modelId="{03429143-B6F7-47D9-A342-A4FC9E1E59C4}" type="presOf" srcId="{3DA81722-31BE-4639-A37E-09C1EAF168CC}" destId="{6D3725B0-907C-433D-B1E9-E5078BC3571B}" srcOrd="0" destOrd="0" presId="urn:microsoft.com/office/officeart/2008/layout/AlternatingHexagons"/>
    <dgm:cxn modelId="{099AF36D-C379-40B1-9922-2F4CE23DBE1F}" srcId="{51B8A7E4-2CF0-4A03-A4E7-D3C3443EA7E0}" destId="{8BA3310F-66F1-4184-873C-A11C78281A51}" srcOrd="2" destOrd="0" parTransId="{866A70C5-3987-4B95-94AC-F5A995410BB4}" sibTransId="{C8D6B831-6875-4205-8C6D-ED9B66F49947}"/>
    <dgm:cxn modelId="{D2B995FE-813A-4FC9-B201-55E53A82576E}" type="presOf" srcId="{368BE55D-C8C8-4C6F-B179-1B1AD0CB44A8}" destId="{AB934701-DA84-4B5B-8ED7-EA00F3C347C9}" srcOrd="0" destOrd="0" presId="urn:microsoft.com/office/officeart/2008/layout/AlternatingHexagons"/>
    <dgm:cxn modelId="{976FCFE1-62ED-470B-99A0-F8F4F1AAFFD0}" type="presOf" srcId="{51B8A7E4-2CF0-4A03-A4E7-D3C3443EA7E0}" destId="{FE522923-67DD-4D43-87E4-18809DBF1DB2}" srcOrd="0" destOrd="0" presId="urn:microsoft.com/office/officeart/2008/layout/AlternatingHexagons"/>
    <dgm:cxn modelId="{E01C38C2-4F5E-432D-BBB5-EDE2E761CCDF}" srcId="{51B8A7E4-2CF0-4A03-A4E7-D3C3443EA7E0}" destId="{2568A7C9-2B23-4133-A39B-5F6C3631940F}" srcOrd="0" destOrd="0" parTransId="{54A73945-B76B-4D1D-ACD7-DEF1A9592068}" sibTransId="{3DA81722-31BE-4639-A37E-09C1EAF168CC}"/>
    <dgm:cxn modelId="{40DC0172-5E13-4CC5-85F0-793BA712C8A8}" srcId="{51B8A7E4-2CF0-4A03-A4E7-D3C3443EA7E0}" destId="{A418D072-FEF7-454B-AF70-C36C9A336D69}" srcOrd="1" destOrd="0" parTransId="{08F3913E-276A-44BD-8BA4-38A85D70851D}" sibTransId="{368BE55D-C8C8-4C6F-B179-1B1AD0CB44A8}"/>
    <dgm:cxn modelId="{ED42903E-B99C-4EB8-8F57-D89DA42F823F}" type="presParOf" srcId="{FE522923-67DD-4D43-87E4-18809DBF1DB2}" destId="{564D09D5-5995-496F-9C88-CF49918E89E5}" srcOrd="0" destOrd="0" presId="urn:microsoft.com/office/officeart/2008/layout/AlternatingHexagons"/>
    <dgm:cxn modelId="{DD772F46-A792-4CCB-A5FA-DE35B93691ED}" type="presParOf" srcId="{564D09D5-5995-496F-9C88-CF49918E89E5}" destId="{4EAFBCBD-DD4D-4503-8C7F-AEC82A8DA73F}" srcOrd="0" destOrd="0" presId="urn:microsoft.com/office/officeart/2008/layout/AlternatingHexagons"/>
    <dgm:cxn modelId="{6A8A6004-76E7-48E7-8B90-00B2376B71B7}" type="presParOf" srcId="{564D09D5-5995-496F-9C88-CF49918E89E5}" destId="{A0FDE243-D96B-43F9-92FB-23D5CD0C87E0}" srcOrd="1" destOrd="0" presId="urn:microsoft.com/office/officeart/2008/layout/AlternatingHexagons"/>
    <dgm:cxn modelId="{D7062ADF-2229-4304-982C-85968343AC77}" type="presParOf" srcId="{564D09D5-5995-496F-9C88-CF49918E89E5}" destId="{56567688-B061-4487-9B2C-D5C906B3C71B}" srcOrd="2" destOrd="0" presId="urn:microsoft.com/office/officeart/2008/layout/AlternatingHexagons"/>
    <dgm:cxn modelId="{E0F0046F-2E0D-4C55-919D-230BC4B52417}" type="presParOf" srcId="{564D09D5-5995-496F-9C88-CF49918E89E5}" destId="{7234EE67-3F70-42B5-B0BD-5EE0E6736BC6}" srcOrd="3" destOrd="0" presId="urn:microsoft.com/office/officeart/2008/layout/AlternatingHexagons"/>
    <dgm:cxn modelId="{2EC346FF-A4DF-4C28-86B7-84E17824164C}" type="presParOf" srcId="{564D09D5-5995-496F-9C88-CF49918E89E5}" destId="{6D3725B0-907C-433D-B1E9-E5078BC3571B}" srcOrd="4" destOrd="0" presId="urn:microsoft.com/office/officeart/2008/layout/AlternatingHexagons"/>
    <dgm:cxn modelId="{09A4BF03-25F3-41BA-ABD2-F430EFFF0028}" type="presParOf" srcId="{FE522923-67DD-4D43-87E4-18809DBF1DB2}" destId="{0E08E974-889F-4DD8-80BB-30DB65D34B61}" srcOrd="1" destOrd="0" presId="urn:microsoft.com/office/officeart/2008/layout/AlternatingHexagons"/>
    <dgm:cxn modelId="{CDCEC0BE-3DB7-43B8-89A9-0F7A9A64B35A}" type="presParOf" srcId="{FE522923-67DD-4D43-87E4-18809DBF1DB2}" destId="{229D0565-6E0B-4906-928E-C2C95E494FCF}" srcOrd="2" destOrd="0" presId="urn:microsoft.com/office/officeart/2008/layout/AlternatingHexagons"/>
    <dgm:cxn modelId="{538EDE16-F246-4069-889D-6EA48C41E5C1}" type="presParOf" srcId="{229D0565-6E0B-4906-928E-C2C95E494FCF}" destId="{14EF4B8B-D76E-40B6-9A7B-86DFC18E05F5}" srcOrd="0" destOrd="0" presId="urn:microsoft.com/office/officeart/2008/layout/AlternatingHexagons"/>
    <dgm:cxn modelId="{71D94D8C-564A-4E4D-9CF7-0E0DB5A5D9A3}" type="presParOf" srcId="{229D0565-6E0B-4906-928E-C2C95E494FCF}" destId="{A5765410-7EDE-44F3-8560-FCE3609F3672}" srcOrd="1" destOrd="0" presId="urn:microsoft.com/office/officeart/2008/layout/AlternatingHexagons"/>
    <dgm:cxn modelId="{CC1E0377-CA18-42B9-B6EE-BB76E856DB04}" type="presParOf" srcId="{229D0565-6E0B-4906-928E-C2C95E494FCF}" destId="{2E0CBA23-3ED6-4F52-9DE4-B5B7C07B4E6B}" srcOrd="2" destOrd="0" presId="urn:microsoft.com/office/officeart/2008/layout/AlternatingHexagons"/>
    <dgm:cxn modelId="{F8547AC3-2E7D-4514-B276-79CF38EA9550}" type="presParOf" srcId="{229D0565-6E0B-4906-928E-C2C95E494FCF}" destId="{A810651C-CD01-4688-B58E-0962F62957C0}" srcOrd="3" destOrd="0" presId="urn:microsoft.com/office/officeart/2008/layout/AlternatingHexagons"/>
    <dgm:cxn modelId="{17B18E02-4066-4C79-A297-345E9E4762D3}" type="presParOf" srcId="{229D0565-6E0B-4906-928E-C2C95E494FCF}" destId="{AB934701-DA84-4B5B-8ED7-EA00F3C347C9}" srcOrd="4" destOrd="0" presId="urn:microsoft.com/office/officeart/2008/layout/AlternatingHexagons"/>
    <dgm:cxn modelId="{EA080234-C2F8-49EA-85C3-6A0AE33F72FE}" type="presParOf" srcId="{FE522923-67DD-4D43-87E4-18809DBF1DB2}" destId="{0E487E19-4AFE-412B-9910-3F827CD0D248}" srcOrd="3" destOrd="0" presId="urn:microsoft.com/office/officeart/2008/layout/AlternatingHexagons"/>
    <dgm:cxn modelId="{BD3F790C-6D6C-4E13-A311-E6FBD58EA37A}" type="presParOf" srcId="{FE522923-67DD-4D43-87E4-18809DBF1DB2}" destId="{B1199777-E01D-4581-A19B-3428C7ADAF51}" srcOrd="4" destOrd="0" presId="urn:microsoft.com/office/officeart/2008/layout/AlternatingHexagons"/>
    <dgm:cxn modelId="{55B8BE6E-81FC-464D-AD8F-BB6D9B23252F}" type="presParOf" srcId="{B1199777-E01D-4581-A19B-3428C7ADAF51}" destId="{49AB0D3D-21FC-46F7-825C-D96C0697853B}" srcOrd="0" destOrd="0" presId="urn:microsoft.com/office/officeart/2008/layout/AlternatingHexagons"/>
    <dgm:cxn modelId="{E8F11260-7F99-4D9B-AF9F-BA6D67153C10}" type="presParOf" srcId="{B1199777-E01D-4581-A19B-3428C7ADAF51}" destId="{C6DF32C2-4DCF-44D2-82A5-6AC4EF9D4502}" srcOrd="1" destOrd="0" presId="urn:microsoft.com/office/officeart/2008/layout/AlternatingHexagons"/>
    <dgm:cxn modelId="{227C5B06-E4C1-43BC-9D4C-28347DB40CB2}" type="presParOf" srcId="{B1199777-E01D-4581-A19B-3428C7ADAF51}" destId="{8174114F-E1F0-4EA1-8F5B-9C9E4D310FF1}" srcOrd="2" destOrd="0" presId="urn:microsoft.com/office/officeart/2008/layout/AlternatingHexagons"/>
    <dgm:cxn modelId="{F421BF4B-8FBF-4D44-9D10-D82202EADFD6}" type="presParOf" srcId="{B1199777-E01D-4581-A19B-3428C7ADAF51}" destId="{678C3314-428C-495C-926A-66AEC02AF269}" srcOrd="3" destOrd="0" presId="urn:microsoft.com/office/officeart/2008/layout/AlternatingHexagons"/>
    <dgm:cxn modelId="{01218A4A-8C71-453C-9AB6-92A82EF52074}" type="presParOf" srcId="{B1199777-E01D-4581-A19B-3428C7ADAF51}" destId="{03C9FD34-FF3C-4A17-AAF1-3855B38324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8F5F7-FAC5-4D6F-BB98-106A4BDE6DD2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A5B0AEBA-7DF3-4C1E-B119-4E1F2DCC4F37}">
      <dgm:prSet phldrT="[Text]"/>
      <dgm:spPr/>
      <dgm:t>
        <a:bodyPr/>
        <a:lstStyle/>
        <a:p>
          <a:r>
            <a:rPr lang="en-US" dirty="0" smtClean="0"/>
            <a:t>Perform</a:t>
          </a:r>
          <a:endParaRPr lang="en-US" dirty="0"/>
        </a:p>
      </dgm:t>
    </dgm:pt>
    <dgm:pt modelId="{943DAC0F-2BCE-4D46-B419-3910B74B9030}" type="parTrans" cxnId="{32F525FF-C812-47E1-8B2C-97CF951EBE20}">
      <dgm:prSet/>
      <dgm:spPr/>
      <dgm:t>
        <a:bodyPr/>
        <a:lstStyle/>
        <a:p>
          <a:endParaRPr lang="en-US"/>
        </a:p>
      </dgm:t>
    </dgm:pt>
    <dgm:pt modelId="{39999DD4-2B6E-446F-82E3-4959867D26E4}" type="sibTrans" cxnId="{32F525FF-C812-47E1-8B2C-97CF951EBE20}">
      <dgm:prSet/>
      <dgm:spPr/>
      <dgm:t>
        <a:bodyPr/>
        <a:lstStyle/>
        <a:p>
          <a:endParaRPr lang="en-US"/>
        </a:p>
      </dgm:t>
    </dgm:pt>
    <dgm:pt modelId="{0F57431C-62E5-450F-A563-D2C858A849E5}">
      <dgm:prSet phldrT="[Text]"/>
      <dgm:spPr/>
      <dgm:t>
        <a:bodyPr/>
        <a:lstStyle/>
        <a:p>
          <a:r>
            <a:rPr lang="en-US" dirty="0" smtClean="0"/>
            <a:t>Pace</a:t>
          </a:r>
          <a:endParaRPr lang="en-US" dirty="0"/>
        </a:p>
      </dgm:t>
    </dgm:pt>
    <dgm:pt modelId="{06D8784C-F658-4370-B039-8CC86892E063}" type="parTrans" cxnId="{D28B9136-45FA-4AD6-B053-381CEA6DF3DD}">
      <dgm:prSet/>
      <dgm:spPr/>
      <dgm:t>
        <a:bodyPr/>
        <a:lstStyle/>
        <a:p>
          <a:endParaRPr lang="en-US"/>
        </a:p>
      </dgm:t>
    </dgm:pt>
    <dgm:pt modelId="{DA336F22-E33D-4C83-849A-A34A123A2460}" type="sibTrans" cxnId="{D28B9136-45FA-4AD6-B053-381CEA6DF3DD}">
      <dgm:prSet/>
      <dgm:spPr/>
      <dgm:t>
        <a:bodyPr/>
        <a:lstStyle/>
        <a:p>
          <a:endParaRPr lang="en-US"/>
        </a:p>
      </dgm:t>
    </dgm:pt>
    <dgm:pt modelId="{5CC51E95-E5FB-42F6-9A13-87101485B37F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3E00382A-39B0-45D0-9FF4-27BCB829873E}" type="parTrans" cxnId="{9036CAE6-7A94-465F-B9EE-DE7DD2E717CE}">
      <dgm:prSet/>
      <dgm:spPr/>
      <dgm:t>
        <a:bodyPr/>
        <a:lstStyle/>
        <a:p>
          <a:endParaRPr lang="en-US"/>
        </a:p>
      </dgm:t>
    </dgm:pt>
    <dgm:pt modelId="{680BE501-EC27-4DD4-8C6E-16FF0A8C526E}" type="sibTrans" cxnId="{9036CAE6-7A94-465F-B9EE-DE7DD2E717CE}">
      <dgm:prSet/>
      <dgm:spPr/>
      <dgm:t>
        <a:bodyPr/>
        <a:lstStyle/>
        <a:p>
          <a:endParaRPr lang="en-US"/>
        </a:p>
      </dgm:t>
    </dgm:pt>
    <dgm:pt modelId="{979642A8-0074-47FA-AFA1-B59466CA7A3D}" type="pres">
      <dgm:prSet presAssocID="{C5F8F5F7-FAC5-4D6F-BB98-106A4BDE6D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76739A-3B36-47EC-9055-263ABC6A2449}" type="pres">
      <dgm:prSet presAssocID="{A5B0AEBA-7DF3-4C1E-B119-4E1F2DCC4F3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0C4C3-A701-4B68-A837-1C77E17B6985}" type="pres">
      <dgm:prSet presAssocID="{A5B0AEBA-7DF3-4C1E-B119-4E1F2DCC4F37}" presName="gear1srcNode" presStyleLbl="node1" presStyleIdx="0" presStyleCnt="3"/>
      <dgm:spPr/>
      <dgm:t>
        <a:bodyPr/>
        <a:lstStyle/>
        <a:p>
          <a:endParaRPr lang="en-US"/>
        </a:p>
      </dgm:t>
    </dgm:pt>
    <dgm:pt modelId="{B6E82716-5C3D-498B-AC45-1AC4B21BBD06}" type="pres">
      <dgm:prSet presAssocID="{A5B0AEBA-7DF3-4C1E-B119-4E1F2DCC4F37}" presName="gear1dstNode" presStyleLbl="node1" presStyleIdx="0" presStyleCnt="3"/>
      <dgm:spPr/>
      <dgm:t>
        <a:bodyPr/>
        <a:lstStyle/>
        <a:p>
          <a:endParaRPr lang="en-US"/>
        </a:p>
      </dgm:t>
    </dgm:pt>
    <dgm:pt modelId="{384606AE-D171-48A6-89A3-2594F103BC2F}" type="pres">
      <dgm:prSet presAssocID="{0F57431C-62E5-450F-A563-D2C858A849E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A126D-C23F-4338-A59F-756C08B71A53}" type="pres">
      <dgm:prSet presAssocID="{0F57431C-62E5-450F-A563-D2C858A849E5}" presName="gear2srcNode" presStyleLbl="node1" presStyleIdx="1" presStyleCnt="3"/>
      <dgm:spPr/>
      <dgm:t>
        <a:bodyPr/>
        <a:lstStyle/>
        <a:p>
          <a:endParaRPr lang="en-US"/>
        </a:p>
      </dgm:t>
    </dgm:pt>
    <dgm:pt modelId="{4E5A980A-F2E3-47A0-951F-5E90ECE737B5}" type="pres">
      <dgm:prSet presAssocID="{0F57431C-62E5-450F-A563-D2C858A849E5}" presName="gear2dstNode" presStyleLbl="node1" presStyleIdx="1" presStyleCnt="3"/>
      <dgm:spPr/>
      <dgm:t>
        <a:bodyPr/>
        <a:lstStyle/>
        <a:p>
          <a:endParaRPr lang="en-US"/>
        </a:p>
      </dgm:t>
    </dgm:pt>
    <dgm:pt modelId="{BFB01D46-89DE-4C6D-B730-3B761B6F5CE4}" type="pres">
      <dgm:prSet presAssocID="{5CC51E95-E5FB-42F6-9A13-87101485B37F}" presName="gear3" presStyleLbl="node1" presStyleIdx="2" presStyleCnt="3"/>
      <dgm:spPr/>
      <dgm:t>
        <a:bodyPr/>
        <a:lstStyle/>
        <a:p>
          <a:endParaRPr lang="en-US"/>
        </a:p>
      </dgm:t>
    </dgm:pt>
    <dgm:pt modelId="{128002A4-7B96-4B75-8AF8-0418F642CA1C}" type="pres">
      <dgm:prSet presAssocID="{5CC51E95-E5FB-42F6-9A13-87101485B37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3FF68-601D-4131-BDC8-FC735F6D5664}" type="pres">
      <dgm:prSet presAssocID="{5CC51E95-E5FB-42F6-9A13-87101485B37F}" presName="gear3srcNode" presStyleLbl="node1" presStyleIdx="2" presStyleCnt="3"/>
      <dgm:spPr/>
      <dgm:t>
        <a:bodyPr/>
        <a:lstStyle/>
        <a:p>
          <a:endParaRPr lang="en-US"/>
        </a:p>
      </dgm:t>
    </dgm:pt>
    <dgm:pt modelId="{8AC88A2A-57D6-4256-9401-595FEB755B40}" type="pres">
      <dgm:prSet presAssocID="{5CC51E95-E5FB-42F6-9A13-87101485B37F}" presName="gear3dstNode" presStyleLbl="node1" presStyleIdx="2" presStyleCnt="3"/>
      <dgm:spPr/>
      <dgm:t>
        <a:bodyPr/>
        <a:lstStyle/>
        <a:p>
          <a:endParaRPr lang="en-US"/>
        </a:p>
      </dgm:t>
    </dgm:pt>
    <dgm:pt modelId="{633DEEEE-4C65-4DD4-BEF1-576FF0D4B617}" type="pres">
      <dgm:prSet presAssocID="{39999DD4-2B6E-446F-82E3-4959867D26E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45F128F-81B7-41EE-9556-58183812AA12}" type="pres">
      <dgm:prSet presAssocID="{DA336F22-E33D-4C83-849A-A34A123A246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923A555-BCCE-4DAD-BC7F-38E7890011EA}" type="pres">
      <dgm:prSet presAssocID="{680BE501-EC27-4DD4-8C6E-16FF0A8C526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6C4D03-2885-44F0-A928-89DCEC646741}" type="presOf" srcId="{A5B0AEBA-7DF3-4C1E-B119-4E1F2DCC4F37}" destId="{0076739A-3B36-47EC-9055-263ABC6A2449}" srcOrd="0" destOrd="0" presId="urn:microsoft.com/office/officeart/2005/8/layout/gear1"/>
    <dgm:cxn modelId="{89B4CB3A-F408-4336-8C62-FDCC2E6212D5}" type="presOf" srcId="{5CC51E95-E5FB-42F6-9A13-87101485B37F}" destId="{8AC88A2A-57D6-4256-9401-595FEB755B40}" srcOrd="3" destOrd="0" presId="urn:microsoft.com/office/officeart/2005/8/layout/gear1"/>
    <dgm:cxn modelId="{9036CAE6-7A94-465F-B9EE-DE7DD2E717CE}" srcId="{C5F8F5F7-FAC5-4D6F-BB98-106A4BDE6DD2}" destId="{5CC51E95-E5FB-42F6-9A13-87101485B37F}" srcOrd="2" destOrd="0" parTransId="{3E00382A-39B0-45D0-9FF4-27BCB829873E}" sibTransId="{680BE501-EC27-4DD4-8C6E-16FF0A8C526E}"/>
    <dgm:cxn modelId="{6823DA6A-D17E-43B0-ADBD-CB15D13EE154}" type="presOf" srcId="{0F57431C-62E5-450F-A563-D2C858A849E5}" destId="{290A126D-C23F-4338-A59F-756C08B71A53}" srcOrd="1" destOrd="0" presId="urn:microsoft.com/office/officeart/2005/8/layout/gear1"/>
    <dgm:cxn modelId="{98C66A59-A8FD-4340-8D7B-5B16439B69EC}" type="presOf" srcId="{5CC51E95-E5FB-42F6-9A13-87101485B37F}" destId="{128002A4-7B96-4B75-8AF8-0418F642CA1C}" srcOrd="1" destOrd="0" presId="urn:microsoft.com/office/officeart/2005/8/layout/gear1"/>
    <dgm:cxn modelId="{E0696B08-A27A-4B2A-8B05-AE4C0E956AB2}" type="presOf" srcId="{39999DD4-2B6E-446F-82E3-4959867D26E4}" destId="{633DEEEE-4C65-4DD4-BEF1-576FF0D4B617}" srcOrd="0" destOrd="0" presId="urn:microsoft.com/office/officeart/2005/8/layout/gear1"/>
    <dgm:cxn modelId="{D28B9136-45FA-4AD6-B053-381CEA6DF3DD}" srcId="{C5F8F5F7-FAC5-4D6F-BB98-106A4BDE6DD2}" destId="{0F57431C-62E5-450F-A563-D2C858A849E5}" srcOrd="1" destOrd="0" parTransId="{06D8784C-F658-4370-B039-8CC86892E063}" sibTransId="{DA336F22-E33D-4C83-849A-A34A123A2460}"/>
    <dgm:cxn modelId="{E7CFD07E-0E82-4D8E-A299-C89A16DAB62B}" type="presOf" srcId="{0F57431C-62E5-450F-A563-D2C858A849E5}" destId="{384606AE-D171-48A6-89A3-2594F103BC2F}" srcOrd="0" destOrd="0" presId="urn:microsoft.com/office/officeart/2005/8/layout/gear1"/>
    <dgm:cxn modelId="{BD98DF2C-551C-4DFE-8A4C-D314C9CF8435}" type="presOf" srcId="{C5F8F5F7-FAC5-4D6F-BB98-106A4BDE6DD2}" destId="{979642A8-0074-47FA-AFA1-B59466CA7A3D}" srcOrd="0" destOrd="0" presId="urn:microsoft.com/office/officeart/2005/8/layout/gear1"/>
    <dgm:cxn modelId="{B3F87590-3B58-4D3B-9171-8C88F62B94C6}" type="presOf" srcId="{A5B0AEBA-7DF3-4C1E-B119-4E1F2DCC4F37}" destId="{B6E82716-5C3D-498B-AC45-1AC4B21BBD06}" srcOrd="2" destOrd="0" presId="urn:microsoft.com/office/officeart/2005/8/layout/gear1"/>
    <dgm:cxn modelId="{32F525FF-C812-47E1-8B2C-97CF951EBE20}" srcId="{C5F8F5F7-FAC5-4D6F-BB98-106A4BDE6DD2}" destId="{A5B0AEBA-7DF3-4C1E-B119-4E1F2DCC4F37}" srcOrd="0" destOrd="0" parTransId="{943DAC0F-2BCE-4D46-B419-3910B74B9030}" sibTransId="{39999DD4-2B6E-446F-82E3-4959867D26E4}"/>
    <dgm:cxn modelId="{2C129385-3149-4C32-9F5E-286E7E40C1D0}" type="presOf" srcId="{5CC51E95-E5FB-42F6-9A13-87101485B37F}" destId="{BFB01D46-89DE-4C6D-B730-3B761B6F5CE4}" srcOrd="0" destOrd="0" presId="urn:microsoft.com/office/officeart/2005/8/layout/gear1"/>
    <dgm:cxn modelId="{277623F6-84AD-4921-8ECD-7EAE91FB82D6}" type="presOf" srcId="{A5B0AEBA-7DF3-4C1E-B119-4E1F2DCC4F37}" destId="{4360C4C3-A701-4B68-A837-1C77E17B6985}" srcOrd="1" destOrd="0" presId="urn:microsoft.com/office/officeart/2005/8/layout/gear1"/>
    <dgm:cxn modelId="{6AAE4215-455B-4F7C-87E1-8C253AE52019}" type="presOf" srcId="{DA336F22-E33D-4C83-849A-A34A123A2460}" destId="{945F128F-81B7-41EE-9556-58183812AA12}" srcOrd="0" destOrd="0" presId="urn:microsoft.com/office/officeart/2005/8/layout/gear1"/>
    <dgm:cxn modelId="{7B102807-2E85-4D1B-B354-769F01070827}" type="presOf" srcId="{0F57431C-62E5-450F-A563-D2C858A849E5}" destId="{4E5A980A-F2E3-47A0-951F-5E90ECE737B5}" srcOrd="2" destOrd="0" presId="urn:microsoft.com/office/officeart/2005/8/layout/gear1"/>
    <dgm:cxn modelId="{E96E3B77-E1F8-402E-A8AF-A85F9266D2E0}" type="presOf" srcId="{680BE501-EC27-4DD4-8C6E-16FF0A8C526E}" destId="{1923A555-BCCE-4DAD-BC7F-38E7890011EA}" srcOrd="0" destOrd="0" presId="urn:microsoft.com/office/officeart/2005/8/layout/gear1"/>
    <dgm:cxn modelId="{F0A9088D-B1D8-4C3E-A11E-55E77B93B611}" type="presOf" srcId="{5CC51E95-E5FB-42F6-9A13-87101485B37F}" destId="{6993FF68-601D-4131-BDC8-FC735F6D5664}" srcOrd="2" destOrd="0" presId="urn:microsoft.com/office/officeart/2005/8/layout/gear1"/>
    <dgm:cxn modelId="{FD3E219F-2929-4D39-B770-386418E80C3B}" type="presParOf" srcId="{979642A8-0074-47FA-AFA1-B59466CA7A3D}" destId="{0076739A-3B36-47EC-9055-263ABC6A2449}" srcOrd="0" destOrd="0" presId="urn:microsoft.com/office/officeart/2005/8/layout/gear1"/>
    <dgm:cxn modelId="{E604507E-C304-4A1D-AB04-60AD677BE862}" type="presParOf" srcId="{979642A8-0074-47FA-AFA1-B59466CA7A3D}" destId="{4360C4C3-A701-4B68-A837-1C77E17B6985}" srcOrd="1" destOrd="0" presId="urn:microsoft.com/office/officeart/2005/8/layout/gear1"/>
    <dgm:cxn modelId="{E5F634BD-9086-410E-ACEE-0027DBC6B4AC}" type="presParOf" srcId="{979642A8-0074-47FA-AFA1-B59466CA7A3D}" destId="{B6E82716-5C3D-498B-AC45-1AC4B21BBD06}" srcOrd="2" destOrd="0" presId="urn:microsoft.com/office/officeart/2005/8/layout/gear1"/>
    <dgm:cxn modelId="{B6FA1C2B-29B7-48E0-9688-B31DE13CBBA6}" type="presParOf" srcId="{979642A8-0074-47FA-AFA1-B59466CA7A3D}" destId="{384606AE-D171-48A6-89A3-2594F103BC2F}" srcOrd="3" destOrd="0" presId="urn:microsoft.com/office/officeart/2005/8/layout/gear1"/>
    <dgm:cxn modelId="{15068E9A-5243-4E05-917E-29B0D0EE8471}" type="presParOf" srcId="{979642A8-0074-47FA-AFA1-B59466CA7A3D}" destId="{290A126D-C23F-4338-A59F-756C08B71A53}" srcOrd="4" destOrd="0" presId="urn:microsoft.com/office/officeart/2005/8/layout/gear1"/>
    <dgm:cxn modelId="{A2EF314A-E90F-429E-BF29-4276879D25F9}" type="presParOf" srcId="{979642A8-0074-47FA-AFA1-B59466CA7A3D}" destId="{4E5A980A-F2E3-47A0-951F-5E90ECE737B5}" srcOrd="5" destOrd="0" presId="urn:microsoft.com/office/officeart/2005/8/layout/gear1"/>
    <dgm:cxn modelId="{E2EEB97F-AE85-484B-8F8E-8C92BA75770B}" type="presParOf" srcId="{979642A8-0074-47FA-AFA1-B59466CA7A3D}" destId="{BFB01D46-89DE-4C6D-B730-3B761B6F5CE4}" srcOrd="6" destOrd="0" presId="urn:microsoft.com/office/officeart/2005/8/layout/gear1"/>
    <dgm:cxn modelId="{9FF49C80-DFDE-4754-B5C7-2824EF4FF9C1}" type="presParOf" srcId="{979642A8-0074-47FA-AFA1-B59466CA7A3D}" destId="{128002A4-7B96-4B75-8AF8-0418F642CA1C}" srcOrd="7" destOrd="0" presId="urn:microsoft.com/office/officeart/2005/8/layout/gear1"/>
    <dgm:cxn modelId="{31C07F2E-3CE9-484C-A039-A5C6EB39DAF1}" type="presParOf" srcId="{979642A8-0074-47FA-AFA1-B59466CA7A3D}" destId="{6993FF68-601D-4131-BDC8-FC735F6D5664}" srcOrd="8" destOrd="0" presId="urn:microsoft.com/office/officeart/2005/8/layout/gear1"/>
    <dgm:cxn modelId="{7B6734CE-8929-4E3C-9E45-134C9A0538EC}" type="presParOf" srcId="{979642A8-0074-47FA-AFA1-B59466CA7A3D}" destId="{8AC88A2A-57D6-4256-9401-595FEB755B40}" srcOrd="9" destOrd="0" presId="urn:microsoft.com/office/officeart/2005/8/layout/gear1"/>
    <dgm:cxn modelId="{9F05DB6F-D7A2-40A2-8C91-C9814217C71B}" type="presParOf" srcId="{979642A8-0074-47FA-AFA1-B59466CA7A3D}" destId="{633DEEEE-4C65-4DD4-BEF1-576FF0D4B617}" srcOrd="10" destOrd="0" presId="urn:microsoft.com/office/officeart/2005/8/layout/gear1"/>
    <dgm:cxn modelId="{42787270-A92E-4D0D-8643-7FD91873709E}" type="presParOf" srcId="{979642A8-0074-47FA-AFA1-B59466CA7A3D}" destId="{945F128F-81B7-41EE-9556-58183812AA12}" srcOrd="11" destOrd="0" presId="urn:microsoft.com/office/officeart/2005/8/layout/gear1"/>
    <dgm:cxn modelId="{F2A180D3-3D77-443E-913D-26C02B23963D}" type="presParOf" srcId="{979642A8-0074-47FA-AFA1-B59466CA7A3D}" destId="{1923A555-BCCE-4DAD-BC7F-38E7890011E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0286E-C7E6-4DFA-B281-439BD4143518}">
      <dsp:nvSpPr>
        <dsp:cNvPr id="0" name=""/>
        <dsp:cNvSpPr/>
      </dsp:nvSpPr>
      <dsp:spPr>
        <a:xfrm>
          <a:off x="772" y="265363"/>
          <a:ext cx="3010979" cy="18065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Pressure</a:t>
          </a:r>
          <a:endParaRPr lang="en-US" sz="5700" kern="1200" dirty="0"/>
        </a:p>
      </dsp:txBody>
      <dsp:txXfrm>
        <a:off x="772" y="265363"/>
        <a:ext cx="3010979" cy="1806587"/>
      </dsp:txXfrm>
    </dsp:sp>
    <dsp:sp modelId="{7B256CA9-1012-4AAD-8432-4249741BB888}">
      <dsp:nvSpPr>
        <dsp:cNvPr id="0" name=""/>
        <dsp:cNvSpPr/>
      </dsp:nvSpPr>
      <dsp:spPr>
        <a:xfrm>
          <a:off x="3312848" y="265363"/>
          <a:ext cx="3010979" cy="1806587"/>
        </a:xfrm>
        <a:prstGeom prst="rect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Texture</a:t>
          </a:r>
          <a:endParaRPr lang="en-US" sz="5700" kern="1200" dirty="0"/>
        </a:p>
      </dsp:txBody>
      <dsp:txXfrm>
        <a:off x="3312848" y="265363"/>
        <a:ext cx="3010979" cy="1806587"/>
      </dsp:txXfrm>
    </dsp:sp>
    <dsp:sp modelId="{032D04B1-3540-4D76-9F8A-95BCEA51B11D}">
      <dsp:nvSpPr>
        <dsp:cNvPr id="0" name=""/>
        <dsp:cNvSpPr/>
      </dsp:nvSpPr>
      <dsp:spPr>
        <a:xfrm>
          <a:off x="772" y="2373048"/>
          <a:ext cx="3010979" cy="1806587"/>
        </a:xfrm>
        <a:prstGeom prst="rect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Temps</a:t>
          </a:r>
          <a:endParaRPr lang="en-US" sz="5700" kern="1200" dirty="0"/>
        </a:p>
      </dsp:txBody>
      <dsp:txXfrm>
        <a:off x="772" y="2373048"/>
        <a:ext cx="3010979" cy="1806587"/>
      </dsp:txXfrm>
    </dsp:sp>
    <dsp:sp modelId="{6065B815-950A-4A66-B537-4D49AC6283A4}">
      <dsp:nvSpPr>
        <dsp:cNvPr id="0" name=""/>
        <dsp:cNvSpPr/>
      </dsp:nvSpPr>
      <dsp:spPr>
        <a:xfrm>
          <a:off x="3312848" y="2373048"/>
          <a:ext cx="3010979" cy="1806587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M’vmnt</a:t>
          </a:r>
          <a:endParaRPr lang="en-US" sz="5700" kern="1200" dirty="0"/>
        </a:p>
      </dsp:txBody>
      <dsp:txXfrm>
        <a:off x="3312848" y="2373048"/>
        <a:ext cx="3010979" cy="1806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FBCBD-DD4D-4503-8C7F-AEC82A8DA73F}">
      <dsp:nvSpPr>
        <dsp:cNvPr id="0" name=""/>
        <dsp:cNvSpPr/>
      </dsp:nvSpPr>
      <dsp:spPr>
        <a:xfrm rot="5400000">
          <a:off x="3029466" y="379365"/>
          <a:ext cx="1989666" cy="17310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Warm water exercise</a:t>
          </a:r>
          <a:endParaRPr lang="en-US" sz="2300" b="1" kern="1200" dirty="0"/>
        </a:p>
      </dsp:txBody>
      <dsp:txXfrm rot="-5400000">
        <a:off x="3428543" y="560093"/>
        <a:ext cx="1191512" cy="1369554"/>
      </dsp:txXfrm>
    </dsp:sp>
    <dsp:sp modelId="{A0FDE243-D96B-43F9-92FB-23D5CD0C87E0}">
      <dsp:nvSpPr>
        <dsp:cNvPr id="0" name=""/>
        <dsp:cNvSpPr/>
      </dsp:nvSpPr>
      <dsp:spPr>
        <a:xfrm>
          <a:off x="4942332" y="647970"/>
          <a:ext cx="2220468" cy="119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725B0-907C-433D-B1E9-E5078BC3571B}">
      <dsp:nvSpPr>
        <dsp:cNvPr id="0" name=""/>
        <dsp:cNvSpPr/>
      </dsp:nvSpPr>
      <dsp:spPr>
        <a:xfrm rot="5400000">
          <a:off x="1159975" y="379365"/>
          <a:ext cx="1989666" cy="17310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68225"/>
            <a:satOff val="6479"/>
            <a:lumOff val="-1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468225"/>
              <a:satOff val="6479"/>
              <a:lumOff val="-1098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Functional tasks</a:t>
          </a:r>
          <a:endParaRPr lang="en-US" sz="2000" b="1" kern="1200" dirty="0"/>
        </a:p>
      </dsp:txBody>
      <dsp:txXfrm rot="-5400000">
        <a:off x="1559052" y="560093"/>
        <a:ext cx="1191512" cy="1369554"/>
      </dsp:txXfrm>
    </dsp:sp>
    <dsp:sp modelId="{14EF4B8B-D76E-40B6-9A7B-86DFC18E05F5}">
      <dsp:nvSpPr>
        <dsp:cNvPr id="0" name=""/>
        <dsp:cNvSpPr/>
      </dsp:nvSpPr>
      <dsp:spPr>
        <a:xfrm rot="5400000">
          <a:off x="2091139" y="2068194"/>
          <a:ext cx="1989666" cy="17310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36450"/>
            <a:satOff val="12957"/>
            <a:lumOff val="-2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2936450"/>
              <a:satOff val="12957"/>
              <a:lumOff val="-2196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Aerobic</a:t>
          </a:r>
          <a:r>
            <a:rPr lang="en-US" sz="2300" kern="1200" dirty="0" smtClean="0"/>
            <a:t> </a:t>
          </a:r>
          <a:r>
            <a:rPr lang="en-US" sz="2300" b="1" kern="1200" dirty="0" smtClean="0"/>
            <a:t>exercise</a:t>
          </a:r>
          <a:endParaRPr lang="en-US" sz="2300" b="1" kern="1200" dirty="0"/>
        </a:p>
      </dsp:txBody>
      <dsp:txXfrm rot="-5400000">
        <a:off x="2490216" y="2248922"/>
        <a:ext cx="1191512" cy="1369554"/>
      </dsp:txXfrm>
    </dsp:sp>
    <dsp:sp modelId="{A5765410-7EDE-44F3-8560-FCE3609F3672}">
      <dsp:nvSpPr>
        <dsp:cNvPr id="0" name=""/>
        <dsp:cNvSpPr/>
      </dsp:nvSpPr>
      <dsp:spPr>
        <a:xfrm>
          <a:off x="0" y="2336799"/>
          <a:ext cx="2148840" cy="119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34701-DA84-4B5B-8ED7-EA00F3C347C9}">
      <dsp:nvSpPr>
        <dsp:cNvPr id="0" name=""/>
        <dsp:cNvSpPr/>
      </dsp:nvSpPr>
      <dsp:spPr>
        <a:xfrm rot="5400000">
          <a:off x="3960630" y="2068194"/>
          <a:ext cx="1989666" cy="17310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404675"/>
            <a:satOff val="19436"/>
            <a:lumOff val="-3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4404675"/>
              <a:satOff val="19436"/>
              <a:lumOff val="-3294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Carry</a:t>
          </a:r>
          <a:endParaRPr lang="en-US" sz="2800" kern="1200" dirty="0"/>
        </a:p>
      </dsp:txBody>
      <dsp:txXfrm rot="-5400000">
        <a:off x="4359707" y="2248922"/>
        <a:ext cx="1191512" cy="1369554"/>
      </dsp:txXfrm>
    </dsp:sp>
    <dsp:sp modelId="{49AB0D3D-21FC-46F7-825C-D96C0697853B}">
      <dsp:nvSpPr>
        <dsp:cNvPr id="0" name=""/>
        <dsp:cNvSpPr/>
      </dsp:nvSpPr>
      <dsp:spPr>
        <a:xfrm rot="5400000">
          <a:off x="3029466" y="3757024"/>
          <a:ext cx="1989666" cy="17310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72900"/>
            <a:satOff val="25914"/>
            <a:lumOff val="-4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5872900"/>
              <a:satOff val="25914"/>
              <a:lumOff val="-4392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Loading</a:t>
          </a:r>
          <a:r>
            <a:rPr lang="en-US" sz="2200" b="1" kern="1200" dirty="0" smtClean="0"/>
            <a:t> </a:t>
          </a:r>
          <a:endParaRPr lang="en-US" sz="2200" b="1" kern="1200" dirty="0"/>
        </a:p>
      </dsp:txBody>
      <dsp:txXfrm rot="-5400000">
        <a:off x="3428543" y="3937752"/>
        <a:ext cx="1191512" cy="1369554"/>
      </dsp:txXfrm>
    </dsp:sp>
    <dsp:sp modelId="{C6DF32C2-4DCF-44D2-82A5-6AC4EF9D4502}">
      <dsp:nvSpPr>
        <dsp:cNvPr id="0" name=""/>
        <dsp:cNvSpPr/>
      </dsp:nvSpPr>
      <dsp:spPr>
        <a:xfrm>
          <a:off x="4942332" y="4025629"/>
          <a:ext cx="2220468" cy="119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9FD34-FF3C-4A17-AAF1-3855B38324D2}">
      <dsp:nvSpPr>
        <dsp:cNvPr id="0" name=""/>
        <dsp:cNvSpPr/>
      </dsp:nvSpPr>
      <dsp:spPr>
        <a:xfrm rot="5400000">
          <a:off x="1159975" y="3757024"/>
          <a:ext cx="1989666" cy="17310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25"/>
              <a:satOff val="32393"/>
              <a:lumOff val="-549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Balance</a:t>
          </a:r>
          <a:endParaRPr lang="en-US" sz="2800" b="1" kern="1200" dirty="0"/>
        </a:p>
      </dsp:txBody>
      <dsp:txXfrm rot="-5400000">
        <a:off x="1559052" y="3937752"/>
        <a:ext cx="1191512" cy="1369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6739A-3B36-47EC-9055-263ABC6A2449}">
      <dsp:nvSpPr>
        <dsp:cNvPr id="0" name=""/>
        <dsp:cNvSpPr/>
      </dsp:nvSpPr>
      <dsp:spPr>
        <a:xfrm>
          <a:off x="3088640" y="2034540"/>
          <a:ext cx="2486660" cy="248666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Perform</a:t>
          </a:r>
          <a:endParaRPr lang="en-US" sz="3300" kern="1200" dirty="0"/>
        </a:p>
      </dsp:txBody>
      <dsp:txXfrm>
        <a:off x="3588569" y="2617028"/>
        <a:ext cx="1486802" cy="1278195"/>
      </dsp:txXfrm>
    </dsp:sp>
    <dsp:sp modelId="{384606AE-D171-48A6-89A3-2594F103BC2F}">
      <dsp:nvSpPr>
        <dsp:cNvPr id="0" name=""/>
        <dsp:cNvSpPr/>
      </dsp:nvSpPr>
      <dsp:spPr>
        <a:xfrm>
          <a:off x="1641856" y="1446784"/>
          <a:ext cx="1808480" cy="1808480"/>
        </a:xfrm>
        <a:prstGeom prst="gear6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Pace</a:t>
          </a:r>
          <a:endParaRPr lang="en-US" sz="3300" kern="1200" dirty="0"/>
        </a:p>
      </dsp:txBody>
      <dsp:txXfrm>
        <a:off x="2097146" y="1904826"/>
        <a:ext cx="897900" cy="892396"/>
      </dsp:txXfrm>
    </dsp:sp>
    <dsp:sp modelId="{BFB01D46-89DE-4C6D-B730-3B761B6F5CE4}">
      <dsp:nvSpPr>
        <dsp:cNvPr id="0" name=""/>
        <dsp:cNvSpPr/>
      </dsp:nvSpPr>
      <dsp:spPr>
        <a:xfrm rot="20700000">
          <a:off x="2654789" y="199117"/>
          <a:ext cx="1771941" cy="1771941"/>
        </a:xfrm>
        <a:prstGeom prst="gear6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Plan</a:t>
          </a:r>
          <a:endParaRPr lang="en-US" sz="3300" kern="1200" dirty="0"/>
        </a:p>
      </dsp:txBody>
      <dsp:txXfrm rot="-20700000">
        <a:off x="3043428" y="587756"/>
        <a:ext cx="994664" cy="994664"/>
      </dsp:txXfrm>
    </dsp:sp>
    <dsp:sp modelId="{633DEEEE-4C65-4DD4-BEF1-576FF0D4B617}">
      <dsp:nvSpPr>
        <dsp:cNvPr id="0" name=""/>
        <dsp:cNvSpPr/>
      </dsp:nvSpPr>
      <dsp:spPr>
        <a:xfrm>
          <a:off x="2901033" y="1657256"/>
          <a:ext cx="3182924" cy="3182924"/>
        </a:xfrm>
        <a:prstGeom prst="circularArrow">
          <a:avLst>
            <a:gd name="adj1" fmla="val 4687"/>
            <a:gd name="adj2" fmla="val 299029"/>
            <a:gd name="adj3" fmla="val 2523474"/>
            <a:gd name="adj4" fmla="val 1584562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F128F-81B7-41EE-9556-58183812AA12}">
      <dsp:nvSpPr>
        <dsp:cNvPr id="0" name=""/>
        <dsp:cNvSpPr/>
      </dsp:nvSpPr>
      <dsp:spPr>
        <a:xfrm>
          <a:off x="1321577" y="1045232"/>
          <a:ext cx="2312593" cy="23125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3A555-BCCE-4DAD-BC7F-38E7890011EA}">
      <dsp:nvSpPr>
        <dsp:cNvPr id="0" name=""/>
        <dsp:cNvSpPr/>
      </dsp:nvSpPr>
      <dsp:spPr>
        <a:xfrm>
          <a:off x="2244921" y="-190407"/>
          <a:ext cx="2493441" cy="24934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66CE-370D-4E7C-91AD-83A3D4FA09C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25DE-0F55-4071-A783-A36CD2EE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7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  Questions to ask:</a:t>
            </a:r>
            <a:r>
              <a:rPr lang="en-US" baseline="0" dirty="0" smtClean="0"/>
              <a:t> Is there a therapist in your office that has treated someone with CRPS. Is there a therapist in you office that has treated someone with chronic pain.  Can I speak to the therapist before my first visit. What kinds of treatments would you suggest for someone with CRPS. What outcomes do your patients tend to have after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25DE-0F55-4071-A783-A36CD2EED9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A16E0-5EC4-4744-998C-41B0833A0E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A16E0-5EC4-4744-998C-41B0833A0E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3345-8D0A-4603-8858-541297B23D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E2A9-9C1E-4854-A3DC-CC310286A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8BDC-0F0E-4618-8621-D18E26F3AA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525-0C66-488A-A1FF-D4A524A6FB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7046-E3AE-4C83-BC1F-EBE1715396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E03-46B0-4FDE-98D7-58FD7C1C31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17A4-1AD4-4140-BC96-870E02A547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24-54B5-4090-9AAB-356A637FDA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D4F0-EF92-4512-932B-E35B0004F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CB09-1589-4250-9683-2C9CD888580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1437B3-00BB-4C41-8049-1B542E3A88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B29D6C-9C55-436B-8BDF-0859A404958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vi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Navigating Through Physical Therapy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Anita L. Davis PT, DPT</a:t>
            </a:r>
          </a:p>
          <a:p>
            <a:r>
              <a:rPr lang="en-US" dirty="0" smtClean="0"/>
              <a:t>Ruth </a:t>
            </a:r>
            <a:r>
              <a:rPr lang="en-US" dirty="0" err="1" smtClean="0"/>
              <a:t>Hooten</a:t>
            </a:r>
            <a:r>
              <a:rPr lang="en-US" dirty="0" smtClean="0"/>
              <a:t>, CRPS Warrior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Jong,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Graded Exposure in Vivo</a:t>
            </a:r>
          </a:p>
          <a:p>
            <a:pPr lvl="1">
              <a:buFontTx/>
              <a:buChar char="–"/>
            </a:pPr>
            <a:r>
              <a:rPr lang="en-US" altLang="en-US" sz="2400" dirty="0">
                <a:cs typeface="Times New Roman" pitchFamily="18" charset="0"/>
              </a:rPr>
              <a:t>8 patients, 3 </a:t>
            </a:r>
            <a:r>
              <a:rPr lang="en-US" altLang="en-US" sz="2400" dirty="0" err="1">
                <a:cs typeface="Times New Roman" pitchFamily="18" charset="0"/>
              </a:rPr>
              <a:t>yr</a:t>
            </a:r>
            <a:r>
              <a:rPr lang="en-US" altLang="en-US" sz="2400" dirty="0">
                <a:cs typeface="Times New Roman" pitchFamily="18" charset="0"/>
              </a:rPr>
              <a:t> duration</a:t>
            </a:r>
          </a:p>
          <a:p>
            <a:pPr lvl="1">
              <a:buFontTx/>
              <a:buChar char="–"/>
            </a:pPr>
            <a:r>
              <a:rPr lang="en-US" altLang="en-US" sz="2400" dirty="0">
                <a:cs typeface="Times New Roman" pitchFamily="18" charset="0"/>
              </a:rPr>
              <a:t>Treatment x10 weeks, </a:t>
            </a:r>
            <a:r>
              <a:rPr lang="en-US" altLang="en-US" sz="2400" dirty="0" smtClean="0">
                <a:cs typeface="Times New Roman" pitchFamily="18" charset="0"/>
              </a:rPr>
              <a:t>BIW</a:t>
            </a:r>
          </a:p>
          <a:p>
            <a:pPr lvl="1">
              <a:buFontTx/>
              <a:buChar char="–"/>
            </a:pPr>
            <a:r>
              <a:rPr lang="en-US" altLang="en-US" sz="2400" dirty="0" smtClean="0">
                <a:cs typeface="Times New Roman" pitchFamily="18" charset="0"/>
              </a:rPr>
              <a:t>Education regarding fear avoidance</a:t>
            </a:r>
          </a:p>
          <a:p>
            <a:pPr lvl="1">
              <a:buFontTx/>
              <a:buChar char="–"/>
            </a:pPr>
            <a:r>
              <a:rPr lang="en-US" altLang="en-US" sz="2400" dirty="0" smtClean="0">
                <a:cs typeface="Times New Roman" pitchFamily="18" charset="0"/>
              </a:rPr>
              <a:t>Functional </a:t>
            </a:r>
            <a:r>
              <a:rPr lang="en-US" altLang="en-US" sz="2400" dirty="0">
                <a:cs typeface="Times New Roman" pitchFamily="18" charset="0"/>
              </a:rPr>
              <a:t>activity and exposure</a:t>
            </a:r>
          </a:p>
          <a:p>
            <a:pPr>
              <a:buFontTx/>
              <a:buChar char="•"/>
            </a:pPr>
            <a:endParaRPr lang="en-US" altLang="en-US" sz="2800" dirty="0"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Increased function by 50%</a:t>
            </a:r>
          </a:p>
          <a:p>
            <a:pPr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Decreased fear from 80</a:t>
            </a:r>
            <a:r>
              <a:rPr lang="en-US" altLang="en-US" sz="2800" baseline="30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th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to 10</a:t>
            </a:r>
            <a:r>
              <a:rPr lang="en-US" altLang="en-US" sz="2800" baseline="30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th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percentile</a:t>
            </a:r>
          </a:p>
          <a:p>
            <a:pPr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Decreased symptoms and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10829" r="30776" b="56513"/>
          <a:stretch/>
        </p:blipFill>
        <p:spPr bwMode="auto">
          <a:xfrm>
            <a:off x="228600" y="1447800"/>
            <a:ext cx="8343522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and Younger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</a:p>
          <a:p>
            <a:r>
              <a:rPr lang="en-US" dirty="0" smtClean="0"/>
              <a:t>Physical therapy</a:t>
            </a:r>
          </a:p>
          <a:p>
            <a:pPr lvl="1"/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Desensitization</a:t>
            </a:r>
          </a:p>
          <a:p>
            <a:pPr lvl="1"/>
            <a:r>
              <a:rPr lang="en-US" dirty="0" smtClean="0"/>
              <a:t>Gait training</a:t>
            </a:r>
          </a:p>
          <a:p>
            <a:pPr lvl="1"/>
            <a:r>
              <a:rPr lang="en-US" dirty="0" smtClean="0"/>
              <a:t>Games</a:t>
            </a:r>
          </a:p>
          <a:p>
            <a:r>
              <a:rPr lang="en-US" dirty="0" smtClean="0"/>
              <a:t>Sympathetic block</a:t>
            </a:r>
          </a:p>
          <a:p>
            <a:endParaRPr lang="en-US" dirty="0"/>
          </a:p>
        </p:txBody>
      </p:sp>
      <p:pic>
        <p:nvPicPr>
          <p:cNvPr id="4" name="Picture 3" descr="96d17c81-c7cb-4304-8a32-9765b1530502@Brooksheal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286000" cy="40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98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46948"/>
            <a:ext cx="3368842" cy="5979695"/>
          </a:xfrm>
          <a:prstGeom prst="rect">
            <a:avLst/>
          </a:prstGeom>
        </p:spPr>
      </p:pic>
      <p:pic>
        <p:nvPicPr>
          <p:cNvPr id="5" name="FullSizeRender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0" y="246948"/>
            <a:ext cx="3429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Flare-up Management*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Adjust</a:t>
            </a:r>
          </a:p>
          <a:p>
            <a:pPr lvl="1"/>
            <a:r>
              <a:rPr lang="en-US" b="1" dirty="0" smtClean="0"/>
              <a:t>Behavior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Thoughts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Environment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9688">
            <a:off x="2131039" y="2435661"/>
            <a:ext cx="6037813" cy="34318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Flare Management*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Adjust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Behavior</a:t>
            </a:r>
          </a:p>
          <a:p>
            <a:pPr lvl="1"/>
            <a:r>
              <a:rPr lang="en-US" b="1" dirty="0" smtClean="0"/>
              <a:t>Thoughts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Environment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/>
          <a:stretch/>
        </p:blipFill>
        <p:spPr bwMode="auto">
          <a:xfrm>
            <a:off x="5486400" y="3821035"/>
            <a:ext cx="3657600" cy="3092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Flare Management*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Adjust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Behavior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Thoughts</a:t>
            </a:r>
          </a:p>
          <a:p>
            <a:pPr lvl="1"/>
            <a:r>
              <a:rPr lang="en-US" b="1" dirty="0" smtClean="0"/>
              <a:t>Environment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4191000" cy="4191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Strategies for Success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3452433"/>
              </p:ext>
            </p:extLst>
          </p:nvPr>
        </p:nvGraphicFramePr>
        <p:xfrm>
          <a:off x="1219200" y="1524000"/>
          <a:ext cx="6629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4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Finding a Therapist*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skills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Interest</a:t>
            </a:r>
            <a:endParaRPr lang="en-US" dirty="0" smtClean="0"/>
          </a:p>
          <a:p>
            <a:pPr lvl="1"/>
            <a:r>
              <a:rPr lang="en-US" dirty="0" smtClean="0"/>
              <a:t>Skill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skills</a:t>
            </a:r>
          </a:p>
          <a:p>
            <a:pPr lvl="1"/>
            <a:r>
              <a:rPr lang="en-US" dirty="0" smtClean="0"/>
              <a:t>Openness</a:t>
            </a:r>
            <a:endParaRPr lang="en-US" dirty="0"/>
          </a:p>
          <a:p>
            <a:pPr lvl="1"/>
            <a:r>
              <a:rPr lang="en-US" dirty="0"/>
              <a:t>Compassion</a:t>
            </a:r>
          </a:p>
          <a:p>
            <a:pPr lvl="1"/>
            <a:r>
              <a:rPr lang="en-US" dirty="0" smtClean="0"/>
              <a:t>Availability</a:t>
            </a:r>
            <a:endParaRPr lang="en-US" dirty="0"/>
          </a:p>
          <a:p>
            <a:pPr lvl="1"/>
            <a:r>
              <a:rPr lang="en-US" dirty="0"/>
              <a:t>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Communication*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7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Pain levels</a:t>
            </a:r>
          </a:p>
          <a:p>
            <a:pPr lvl="1"/>
            <a:r>
              <a:rPr lang="en-US" dirty="0" smtClean="0"/>
              <a:t>Pain level correlating to activity</a:t>
            </a:r>
          </a:p>
          <a:p>
            <a:pPr lvl="1"/>
            <a:r>
              <a:rPr lang="en-US" dirty="0" smtClean="0"/>
              <a:t>Baseline for improvement</a:t>
            </a:r>
          </a:p>
          <a:p>
            <a:pPr lvl="1"/>
            <a:r>
              <a:rPr lang="en-US" dirty="0" smtClean="0"/>
              <a:t>Guideline for therapy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53" y="1352610"/>
            <a:ext cx="5334000" cy="547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Communication*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</a:t>
            </a:r>
            <a:r>
              <a:rPr lang="en-US" dirty="0" smtClean="0"/>
              <a:t>options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Shared decision making</a:t>
            </a:r>
          </a:p>
          <a:p>
            <a:pPr lvl="1"/>
            <a:r>
              <a:rPr lang="en-US" dirty="0"/>
              <a:t>What does the treatment involve</a:t>
            </a:r>
          </a:p>
          <a:p>
            <a:pPr lvl="1"/>
            <a:r>
              <a:rPr lang="en-US" dirty="0"/>
              <a:t>Who has this worked well for</a:t>
            </a:r>
          </a:p>
          <a:p>
            <a:pPr lvl="1"/>
            <a:r>
              <a:rPr lang="en-US" dirty="0"/>
              <a:t>Side effects</a:t>
            </a:r>
          </a:p>
          <a:p>
            <a:pPr lvl="1"/>
            <a:r>
              <a:rPr lang="en-US" dirty="0"/>
              <a:t>What’s the benefit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Progression</a:t>
            </a:r>
            <a:endParaRPr lang="en-US" dirty="0"/>
          </a:p>
        </p:txBody>
      </p:sp>
      <p:pic>
        <p:nvPicPr>
          <p:cNvPr id="4" name="Content Placeholder 3" descr="Screen Shot 2017-02-05 at 3.21.5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6275071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77000" y="62116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Harden et al. </a:t>
            </a:r>
            <a:r>
              <a:rPr lang="en-US" i="1" dirty="0" smtClean="0">
                <a:latin typeface="Arial"/>
                <a:cs typeface="Arial"/>
              </a:rPr>
              <a:t>Pain Med </a:t>
            </a:r>
            <a:r>
              <a:rPr lang="en-US" dirty="0" smtClean="0">
                <a:latin typeface="Arial"/>
                <a:cs typeface="Arial"/>
              </a:rPr>
              <a:t>2013;14(2):180-229.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9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Desensitization*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7919814"/>
              </p:ext>
            </p:extLst>
          </p:nvPr>
        </p:nvGraphicFramePr>
        <p:xfrm>
          <a:off x="1828800" y="2057400"/>
          <a:ext cx="63246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7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Mirrors*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Graded motor imagery</a:t>
            </a:r>
          </a:p>
          <a:p>
            <a:pPr marL="514350" indent="-514350">
              <a:buAutoNum type="arabicPeriod"/>
            </a:pPr>
            <a:r>
              <a:rPr lang="en-US" dirty="0" smtClean="0"/>
              <a:t>Lateral recognition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Imagined movement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Mirror movement</a:t>
            </a:r>
          </a:p>
          <a:p>
            <a:pPr marL="569913" lvl="1" indent="0">
              <a:buNone/>
            </a:pPr>
            <a:r>
              <a:rPr lang="en-US" dirty="0" smtClean="0"/>
              <a:t>Visualize healthy limb performing movement in a mirror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Mirror therapy</a:t>
            </a:r>
          </a:p>
          <a:p>
            <a:pPr marL="0" lvl="1" indent="0">
              <a:buNone/>
            </a:pPr>
            <a:r>
              <a:rPr lang="en-US" dirty="0" smtClean="0"/>
              <a:t>	Visualize </a:t>
            </a:r>
            <a:r>
              <a:rPr lang="en-US" dirty="0"/>
              <a:t>healthy </a:t>
            </a:r>
            <a:r>
              <a:rPr lang="en-US" dirty="0" smtClean="0"/>
              <a:t>	limb </a:t>
            </a:r>
            <a:r>
              <a:rPr lang="en-US" dirty="0"/>
              <a:t>performing </a:t>
            </a:r>
            <a:r>
              <a:rPr lang="en-US" dirty="0" smtClean="0"/>
              <a:t>	movement </a:t>
            </a:r>
            <a:r>
              <a:rPr lang="en-US" dirty="0"/>
              <a:t>in a </a:t>
            </a:r>
            <a:r>
              <a:rPr lang="en-US" dirty="0" smtClean="0"/>
              <a:t>	mirror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Other Options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3882136"/>
              </p:ext>
            </p:extLst>
          </p:nvPr>
        </p:nvGraphicFramePr>
        <p:xfrm>
          <a:off x="914400" y="1143000"/>
          <a:ext cx="7162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err="1"/>
              <a:t>Ek</a:t>
            </a:r>
            <a:r>
              <a:rPr lang="en-US" altLang="en-US" dirty="0"/>
              <a:t> &amp; </a:t>
            </a:r>
            <a:r>
              <a:rPr lang="en-US" altLang="en-US" dirty="0" err="1"/>
              <a:t>Gijn</a:t>
            </a:r>
            <a:r>
              <a:rPr lang="en-US" altLang="en-US" dirty="0"/>
              <a:t>, </a:t>
            </a:r>
            <a:r>
              <a:rPr lang="en-US" altLang="en-US" dirty="0" smtClean="0"/>
              <a:t>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800" dirty="0">
                <a:cs typeface="Times New Roman" pitchFamily="18" charset="0"/>
              </a:rPr>
              <a:t>Pain Exposure</a:t>
            </a:r>
          </a:p>
          <a:p>
            <a:pPr lvl="1">
              <a:buFontTx/>
              <a:buChar char="–"/>
            </a:pPr>
            <a:r>
              <a:rPr lang="en-US" altLang="en-US" sz="2400" dirty="0">
                <a:cs typeface="Times New Roman" pitchFamily="18" charset="0"/>
              </a:rPr>
              <a:t>102 patients, 4.5yr duration</a:t>
            </a:r>
          </a:p>
          <a:p>
            <a:pPr lvl="1">
              <a:buFontTx/>
              <a:buChar char="–"/>
            </a:pPr>
            <a:r>
              <a:rPr lang="en-US" altLang="en-US" sz="2400" dirty="0">
                <a:cs typeface="Times New Roman" pitchFamily="18" charset="0"/>
              </a:rPr>
              <a:t>Treatment 5 sessions over 3 </a:t>
            </a:r>
            <a:r>
              <a:rPr lang="en-US" altLang="en-US" sz="2400" dirty="0" smtClean="0">
                <a:cs typeface="Times New Roman" pitchFamily="18" charset="0"/>
              </a:rPr>
              <a:t>months</a:t>
            </a:r>
          </a:p>
          <a:p>
            <a:pPr lvl="1">
              <a:buFontTx/>
              <a:buChar char="–"/>
            </a:pPr>
            <a:r>
              <a:rPr lang="en-US" altLang="en-US" sz="2400" dirty="0" smtClean="0">
                <a:cs typeface="Times New Roman" pitchFamily="18" charset="0"/>
              </a:rPr>
              <a:t>Education regarding false pain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altLang="en-US" sz="2400" dirty="0">
                <a:cs typeface="Times New Roman" pitchFamily="18" charset="0"/>
              </a:rPr>
              <a:t>Functional activity and mobility</a:t>
            </a:r>
          </a:p>
          <a:p>
            <a:pPr lvl="1">
              <a:buFontTx/>
              <a:buChar char="–"/>
            </a:pPr>
            <a:endParaRPr lang="en-US" altLang="en-US" sz="2400" dirty="0" smtClean="0">
              <a:cs typeface="Times New Roman" pitchFamily="18" charset="0"/>
            </a:endParaRPr>
          </a:p>
          <a:p>
            <a:pPr lvl="1">
              <a:buFontTx/>
              <a:buChar char="–"/>
            </a:pPr>
            <a:endParaRPr lang="en-US" altLang="en-US" sz="2400" dirty="0">
              <a:cs typeface="Times New Roman" pitchFamily="18" charset="0"/>
            </a:endParaRPr>
          </a:p>
          <a:p>
            <a:pPr lvl="1">
              <a:buFontTx/>
              <a:buChar char="–"/>
            </a:pPr>
            <a:endParaRPr lang="en-US" altLang="en-US" sz="2400" dirty="0"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Full functional recovery in 49 patients </a:t>
            </a:r>
          </a:p>
          <a:p>
            <a:pPr>
              <a:buNone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Pain reduction in 76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579</TotalTime>
  <Words>319</Words>
  <Application>Microsoft Office PowerPoint</Application>
  <PresentationFormat>On-screen Show (4:3)</PresentationFormat>
  <Paragraphs>102</Paragraphs>
  <Slides>17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Navigating Through Physical Therapy</vt:lpstr>
      <vt:lpstr>Finding a Therapist*</vt:lpstr>
      <vt:lpstr>Communication*</vt:lpstr>
      <vt:lpstr>Communication*</vt:lpstr>
      <vt:lpstr>Rehabilitation Progression</vt:lpstr>
      <vt:lpstr>Desensitization*</vt:lpstr>
      <vt:lpstr>Mirrors*</vt:lpstr>
      <vt:lpstr>Other Options</vt:lpstr>
      <vt:lpstr>Ek &amp; Gijn, 2009</vt:lpstr>
      <vt:lpstr>De Jong, 2005</vt:lpstr>
      <vt:lpstr>PowerPoint Presentation</vt:lpstr>
      <vt:lpstr>Teens and Younger</vt:lpstr>
      <vt:lpstr>PowerPoint Presentation</vt:lpstr>
      <vt:lpstr>Flare-up Management*</vt:lpstr>
      <vt:lpstr>Flare Management*</vt:lpstr>
      <vt:lpstr>Flare Management*</vt:lpstr>
      <vt:lpstr>Strategies for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through Physical Therapy</dc:title>
  <dc:creator>Davis, Anita</dc:creator>
  <cp:lastModifiedBy>Davis, Anita</cp:lastModifiedBy>
  <cp:revision>25</cp:revision>
  <cp:lastPrinted>1601-01-01T00:00:00Z</cp:lastPrinted>
  <dcterms:created xsi:type="dcterms:W3CDTF">2020-08-24T12:25:26Z</dcterms:created>
  <dcterms:modified xsi:type="dcterms:W3CDTF">2020-09-10T10:47:17Z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TC010690471033</vt:lpwstr>
  </property>
</Properties>
</file>